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4" r:id="rId7"/>
    <p:sldId id="261" r:id="rId8"/>
    <p:sldId id="258" r:id="rId9"/>
    <p:sldId id="266" r:id="rId10"/>
    <p:sldId id="263" r:id="rId11"/>
    <p:sldId id="265" r:id="rId12"/>
  </p:sldIdLst>
  <p:sldSz cx="18288000" cy="10287000"/>
  <p:notesSz cx="7010400" cy="9296400"/>
  <p:embeddedFontLst>
    <p:embeddedFont>
      <p:font typeface="Della Respira" panose="020B0604020202020204" charset="0"/>
      <p:regular r:id="rId13"/>
    </p:embeddedFont>
    <p:embeddedFont>
      <p:font typeface="Open Sans" panose="020B0606030504020204" pitchFamily="3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shschools.net/debbiesmith" TargetMode="External"/><Relationship Id="rId7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://www.niaa.com/" TargetMode="External"/><Relationship Id="rId4" Type="http://schemas.openxmlformats.org/officeDocument/2006/relationships/hyperlink" Target="https://www.washoeschools.net/Pages/2048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134475" y="-471391"/>
            <a:ext cx="9587427" cy="11229783"/>
          </a:xfrm>
          <a:custGeom>
            <a:avLst/>
            <a:gdLst/>
            <a:ahLst/>
            <a:cxnLst/>
            <a:rect l="l" t="t" r="r" b="b"/>
            <a:pathLst>
              <a:path w="9587427" h="11229783">
                <a:moveTo>
                  <a:pt x="0" y="0"/>
                </a:moveTo>
                <a:lnTo>
                  <a:pt x="9587427" y="0"/>
                </a:lnTo>
                <a:lnTo>
                  <a:pt x="9587427" y="11229782"/>
                </a:lnTo>
                <a:lnTo>
                  <a:pt x="0" y="112297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 flipH="1">
            <a:off x="-433902" y="-471391"/>
            <a:ext cx="9587427" cy="11229783"/>
          </a:xfrm>
          <a:custGeom>
            <a:avLst/>
            <a:gdLst/>
            <a:ahLst/>
            <a:cxnLst/>
            <a:rect l="l" t="t" r="r" b="b"/>
            <a:pathLst>
              <a:path w="9587427" h="11229783">
                <a:moveTo>
                  <a:pt x="9587427" y="0"/>
                </a:moveTo>
                <a:lnTo>
                  <a:pt x="0" y="0"/>
                </a:lnTo>
                <a:lnTo>
                  <a:pt x="0" y="11229782"/>
                </a:lnTo>
                <a:lnTo>
                  <a:pt x="9587427" y="11229782"/>
                </a:lnTo>
                <a:lnTo>
                  <a:pt x="9587427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4" name="Group 4"/>
          <p:cNvGrpSpPr/>
          <p:nvPr/>
        </p:nvGrpSpPr>
        <p:grpSpPr>
          <a:xfrm>
            <a:off x="3265553" y="3478717"/>
            <a:ext cx="11775943" cy="2711538"/>
            <a:chOff x="0" y="0"/>
            <a:chExt cx="3101483" cy="71415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101483" cy="714150"/>
            </a:xfrm>
            <a:custGeom>
              <a:avLst/>
              <a:gdLst/>
              <a:ahLst/>
              <a:cxnLst/>
              <a:rect l="l" t="t" r="r" b="b"/>
              <a:pathLst>
                <a:path w="3101483" h="714150">
                  <a:moveTo>
                    <a:pt x="33529" y="0"/>
                  </a:moveTo>
                  <a:lnTo>
                    <a:pt x="3067954" y="0"/>
                  </a:lnTo>
                  <a:cubicBezTo>
                    <a:pt x="3086471" y="0"/>
                    <a:pt x="3101483" y="15012"/>
                    <a:pt x="3101483" y="33529"/>
                  </a:cubicBezTo>
                  <a:lnTo>
                    <a:pt x="3101483" y="680621"/>
                  </a:lnTo>
                  <a:cubicBezTo>
                    <a:pt x="3101483" y="689513"/>
                    <a:pt x="3097950" y="698041"/>
                    <a:pt x="3091662" y="704329"/>
                  </a:cubicBezTo>
                  <a:cubicBezTo>
                    <a:pt x="3085375" y="710617"/>
                    <a:pt x="3076846" y="714150"/>
                    <a:pt x="3067954" y="714150"/>
                  </a:cubicBezTo>
                  <a:lnTo>
                    <a:pt x="33529" y="714150"/>
                  </a:lnTo>
                  <a:cubicBezTo>
                    <a:pt x="24637" y="714150"/>
                    <a:pt x="16108" y="710617"/>
                    <a:pt x="9820" y="704329"/>
                  </a:cubicBezTo>
                  <a:cubicBezTo>
                    <a:pt x="3533" y="698041"/>
                    <a:pt x="0" y="689513"/>
                    <a:pt x="0" y="680621"/>
                  </a:cubicBezTo>
                  <a:lnTo>
                    <a:pt x="0" y="33529"/>
                  </a:lnTo>
                  <a:cubicBezTo>
                    <a:pt x="0" y="24637"/>
                    <a:pt x="3533" y="16108"/>
                    <a:pt x="9820" y="9820"/>
                  </a:cubicBezTo>
                  <a:cubicBezTo>
                    <a:pt x="16108" y="3533"/>
                    <a:pt x="24637" y="0"/>
                    <a:pt x="33529" y="0"/>
                  </a:cubicBezTo>
                  <a:close/>
                </a:path>
              </a:pathLst>
            </a:custGeom>
            <a:solidFill>
              <a:srgbClr val="623010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101483" cy="7522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3743119" y="3787731"/>
            <a:ext cx="10820811" cy="2093510"/>
            <a:chOff x="0" y="0"/>
            <a:chExt cx="2849926" cy="55137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849926" cy="551377"/>
            </a:xfrm>
            <a:custGeom>
              <a:avLst/>
              <a:gdLst/>
              <a:ahLst/>
              <a:cxnLst/>
              <a:rect l="l" t="t" r="r" b="b"/>
              <a:pathLst>
                <a:path w="2849926" h="551377">
                  <a:moveTo>
                    <a:pt x="36489" y="0"/>
                  </a:moveTo>
                  <a:lnTo>
                    <a:pt x="2813437" y="0"/>
                  </a:lnTo>
                  <a:cubicBezTo>
                    <a:pt x="2833589" y="0"/>
                    <a:pt x="2849926" y="16337"/>
                    <a:pt x="2849926" y="36489"/>
                  </a:cubicBezTo>
                  <a:lnTo>
                    <a:pt x="2849926" y="514888"/>
                  </a:lnTo>
                  <a:cubicBezTo>
                    <a:pt x="2849926" y="535041"/>
                    <a:pt x="2833589" y="551377"/>
                    <a:pt x="2813437" y="551377"/>
                  </a:cubicBezTo>
                  <a:lnTo>
                    <a:pt x="36489" y="551377"/>
                  </a:lnTo>
                  <a:cubicBezTo>
                    <a:pt x="16337" y="551377"/>
                    <a:pt x="0" y="535041"/>
                    <a:pt x="0" y="514888"/>
                  </a:cubicBezTo>
                  <a:lnTo>
                    <a:pt x="0" y="36489"/>
                  </a:lnTo>
                  <a:cubicBezTo>
                    <a:pt x="0" y="16337"/>
                    <a:pt x="16337" y="0"/>
                    <a:pt x="3648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FFFFFF"/>
              </a:solidFill>
              <a:prstDash val="lgDash"/>
              <a:rou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849926" cy="5894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10" name="Freeform 10"/>
          <p:cNvSpPr/>
          <p:nvPr/>
        </p:nvSpPr>
        <p:spPr>
          <a:xfrm rot="852311">
            <a:off x="15525730" y="1028700"/>
            <a:ext cx="1733570" cy="1055902"/>
          </a:xfrm>
          <a:custGeom>
            <a:avLst/>
            <a:gdLst/>
            <a:ahLst/>
            <a:cxnLst/>
            <a:rect l="l" t="t" r="r" b="b"/>
            <a:pathLst>
              <a:path w="1733570" h="1055902">
                <a:moveTo>
                  <a:pt x="0" y="0"/>
                </a:moveTo>
                <a:lnTo>
                  <a:pt x="1733570" y="0"/>
                </a:lnTo>
                <a:lnTo>
                  <a:pt x="1733570" y="1055902"/>
                </a:lnTo>
                <a:lnTo>
                  <a:pt x="0" y="10559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>
          <a:xfrm rot="-1472499">
            <a:off x="648846" y="4306535"/>
            <a:ext cx="1733570" cy="1055902"/>
          </a:xfrm>
          <a:custGeom>
            <a:avLst/>
            <a:gdLst/>
            <a:ahLst/>
            <a:cxnLst/>
            <a:rect l="l" t="t" r="r" b="b"/>
            <a:pathLst>
              <a:path w="1733570" h="1055902">
                <a:moveTo>
                  <a:pt x="0" y="0"/>
                </a:moveTo>
                <a:lnTo>
                  <a:pt x="1733570" y="0"/>
                </a:lnTo>
                <a:lnTo>
                  <a:pt x="1733570" y="1055902"/>
                </a:lnTo>
                <a:lnTo>
                  <a:pt x="0" y="10559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2" name="Freeform 12"/>
          <p:cNvSpPr/>
          <p:nvPr/>
        </p:nvSpPr>
        <p:spPr>
          <a:xfrm>
            <a:off x="7264658" y="194569"/>
            <a:ext cx="3739634" cy="3022871"/>
          </a:xfrm>
          <a:custGeom>
            <a:avLst/>
            <a:gdLst/>
            <a:ahLst/>
            <a:cxnLst/>
            <a:rect l="l" t="t" r="r" b="b"/>
            <a:pathLst>
              <a:path w="3739634" h="3022871">
                <a:moveTo>
                  <a:pt x="0" y="0"/>
                </a:moveTo>
                <a:lnTo>
                  <a:pt x="3739634" y="0"/>
                </a:lnTo>
                <a:lnTo>
                  <a:pt x="3739634" y="3022870"/>
                </a:lnTo>
                <a:lnTo>
                  <a:pt x="0" y="302287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3" name="TextBox 13"/>
          <p:cNvSpPr txBox="1"/>
          <p:nvPr/>
        </p:nvSpPr>
        <p:spPr>
          <a:xfrm>
            <a:off x="4529065" y="3879907"/>
            <a:ext cx="9248920" cy="32544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19"/>
              </a:lnSpc>
            </a:pPr>
            <a:r>
              <a:rPr lang="en-US" sz="5728" dirty="0">
                <a:solidFill>
                  <a:srgbClr val="FFFFFF"/>
                </a:solidFill>
                <a:latin typeface="Della Respira"/>
                <a:ea typeface="Della Respira"/>
                <a:cs typeface="Della Respira"/>
                <a:sym typeface="Della Respira"/>
              </a:rPr>
              <a:t>DEBBIE SMITH </a:t>
            </a:r>
          </a:p>
          <a:p>
            <a:pPr algn="ctr">
              <a:lnSpc>
                <a:spcPts val="8019"/>
              </a:lnSpc>
            </a:pPr>
            <a:r>
              <a:rPr lang="en-US" sz="5728" dirty="0">
                <a:solidFill>
                  <a:srgbClr val="FFFFFF"/>
                </a:solidFill>
                <a:latin typeface="Della Respira"/>
                <a:ea typeface="Della Respira"/>
                <a:cs typeface="Della Respira"/>
                <a:sym typeface="Della Respira"/>
              </a:rPr>
              <a:t>ATHLETICS</a:t>
            </a:r>
          </a:p>
          <a:p>
            <a:pPr algn="ctr">
              <a:lnSpc>
                <a:spcPts val="10171"/>
              </a:lnSpc>
            </a:pPr>
            <a:endParaRPr lang="en-US" sz="5728" dirty="0">
              <a:solidFill>
                <a:srgbClr val="FFFFFF"/>
              </a:solidFill>
              <a:latin typeface="Della Respira"/>
              <a:ea typeface="Della Respira"/>
              <a:cs typeface="Della Respira"/>
              <a:sym typeface="Della Respir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134475" y="-471391"/>
            <a:ext cx="9587427" cy="11229783"/>
          </a:xfrm>
          <a:custGeom>
            <a:avLst/>
            <a:gdLst/>
            <a:ahLst/>
            <a:cxnLst/>
            <a:rect l="l" t="t" r="r" b="b"/>
            <a:pathLst>
              <a:path w="9587427" h="11229783">
                <a:moveTo>
                  <a:pt x="0" y="0"/>
                </a:moveTo>
                <a:lnTo>
                  <a:pt x="9587427" y="0"/>
                </a:lnTo>
                <a:lnTo>
                  <a:pt x="9587427" y="11229782"/>
                </a:lnTo>
                <a:lnTo>
                  <a:pt x="0" y="112297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 flipH="1">
            <a:off x="-433902" y="-471391"/>
            <a:ext cx="9587427" cy="11229783"/>
          </a:xfrm>
          <a:custGeom>
            <a:avLst/>
            <a:gdLst/>
            <a:ahLst/>
            <a:cxnLst/>
            <a:rect l="l" t="t" r="r" b="b"/>
            <a:pathLst>
              <a:path w="9587427" h="11229783">
                <a:moveTo>
                  <a:pt x="9587427" y="0"/>
                </a:moveTo>
                <a:lnTo>
                  <a:pt x="0" y="0"/>
                </a:lnTo>
                <a:lnTo>
                  <a:pt x="0" y="11229782"/>
                </a:lnTo>
                <a:lnTo>
                  <a:pt x="9587427" y="11229782"/>
                </a:lnTo>
                <a:lnTo>
                  <a:pt x="9587427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4" name="Group 4"/>
          <p:cNvGrpSpPr/>
          <p:nvPr/>
        </p:nvGrpSpPr>
        <p:grpSpPr>
          <a:xfrm>
            <a:off x="2488176" y="1028700"/>
            <a:ext cx="13545751" cy="7111296"/>
            <a:chOff x="0" y="0"/>
            <a:chExt cx="3567605" cy="187293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567605" cy="1872934"/>
            </a:xfrm>
            <a:custGeom>
              <a:avLst/>
              <a:gdLst/>
              <a:ahLst/>
              <a:cxnLst/>
              <a:rect l="l" t="t" r="r" b="b"/>
              <a:pathLst>
                <a:path w="3567605" h="1872934">
                  <a:moveTo>
                    <a:pt x="29148" y="0"/>
                  </a:moveTo>
                  <a:lnTo>
                    <a:pt x="3538456" y="0"/>
                  </a:lnTo>
                  <a:cubicBezTo>
                    <a:pt x="3554555" y="0"/>
                    <a:pt x="3567605" y="13050"/>
                    <a:pt x="3567605" y="29148"/>
                  </a:cubicBezTo>
                  <a:lnTo>
                    <a:pt x="3567605" y="1843786"/>
                  </a:lnTo>
                  <a:cubicBezTo>
                    <a:pt x="3567605" y="1851516"/>
                    <a:pt x="3564534" y="1858930"/>
                    <a:pt x="3559068" y="1864396"/>
                  </a:cubicBezTo>
                  <a:cubicBezTo>
                    <a:pt x="3553601" y="1869863"/>
                    <a:pt x="3546187" y="1872934"/>
                    <a:pt x="3538456" y="1872934"/>
                  </a:cubicBezTo>
                  <a:lnTo>
                    <a:pt x="29148" y="1872934"/>
                  </a:lnTo>
                  <a:cubicBezTo>
                    <a:pt x="13050" y="1872934"/>
                    <a:pt x="0" y="1859884"/>
                    <a:pt x="0" y="1843786"/>
                  </a:cubicBezTo>
                  <a:lnTo>
                    <a:pt x="0" y="29148"/>
                  </a:lnTo>
                  <a:cubicBezTo>
                    <a:pt x="0" y="13050"/>
                    <a:pt x="13050" y="0"/>
                    <a:pt x="29148" y="0"/>
                  </a:cubicBezTo>
                  <a:close/>
                </a:path>
              </a:pathLst>
            </a:custGeom>
            <a:solidFill>
              <a:srgbClr val="F0D7A4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567605" cy="19110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985807" y="1645874"/>
            <a:ext cx="12562525" cy="5932775"/>
            <a:chOff x="0" y="0"/>
            <a:chExt cx="3308648" cy="156254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308648" cy="1562542"/>
            </a:xfrm>
            <a:custGeom>
              <a:avLst/>
              <a:gdLst/>
              <a:ahLst/>
              <a:cxnLst/>
              <a:rect l="l" t="t" r="r" b="b"/>
              <a:pathLst>
                <a:path w="3308648" h="1562542">
                  <a:moveTo>
                    <a:pt x="31430" y="0"/>
                  </a:moveTo>
                  <a:lnTo>
                    <a:pt x="3277219" y="0"/>
                  </a:lnTo>
                  <a:cubicBezTo>
                    <a:pt x="3285554" y="0"/>
                    <a:pt x="3293549" y="3311"/>
                    <a:pt x="3299443" y="9206"/>
                  </a:cubicBezTo>
                  <a:cubicBezTo>
                    <a:pt x="3305337" y="15100"/>
                    <a:pt x="3308648" y="23094"/>
                    <a:pt x="3308648" y="31430"/>
                  </a:cubicBezTo>
                  <a:lnTo>
                    <a:pt x="3308648" y="1531112"/>
                  </a:lnTo>
                  <a:cubicBezTo>
                    <a:pt x="3308648" y="1548470"/>
                    <a:pt x="3294577" y="1562542"/>
                    <a:pt x="3277219" y="1562542"/>
                  </a:cubicBezTo>
                  <a:lnTo>
                    <a:pt x="31430" y="1562542"/>
                  </a:lnTo>
                  <a:cubicBezTo>
                    <a:pt x="14072" y="1562542"/>
                    <a:pt x="0" y="1548470"/>
                    <a:pt x="0" y="1531112"/>
                  </a:cubicBezTo>
                  <a:lnTo>
                    <a:pt x="0" y="31430"/>
                  </a:lnTo>
                  <a:cubicBezTo>
                    <a:pt x="0" y="14072"/>
                    <a:pt x="14072" y="0"/>
                    <a:pt x="3143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623010"/>
              </a:solidFill>
              <a:prstDash val="lgDash"/>
              <a:rou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3308648" cy="16006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10" name="Freeform 10"/>
          <p:cNvSpPr/>
          <p:nvPr/>
        </p:nvSpPr>
        <p:spPr>
          <a:xfrm rot="1555810">
            <a:off x="15671825" y="4510831"/>
            <a:ext cx="2077421" cy="1265338"/>
          </a:xfrm>
          <a:custGeom>
            <a:avLst/>
            <a:gdLst/>
            <a:ahLst/>
            <a:cxnLst/>
            <a:rect l="l" t="t" r="r" b="b"/>
            <a:pathLst>
              <a:path w="2077421" h="1265338">
                <a:moveTo>
                  <a:pt x="0" y="0"/>
                </a:moveTo>
                <a:lnTo>
                  <a:pt x="2077421" y="0"/>
                </a:lnTo>
                <a:lnTo>
                  <a:pt x="2077421" y="1265338"/>
                </a:lnTo>
                <a:lnTo>
                  <a:pt x="0" y="12653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>
          <a:xfrm rot="-786633">
            <a:off x="294321" y="933684"/>
            <a:ext cx="2077421" cy="1265338"/>
          </a:xfrm>
          <a:custGeom>
            <a:avLst/>
            <a:gdLst/>
            <a:ahLst/>
            <a:cxnLst/>
            <a:rect l="l" t="t" r="r" b="b"/>
            <a:pathLst>
              <a:path w="2077421" h="1265338">
                <a:moveTo>
                  <a:pt x="0" y="0"/>
                </a:moveTo>
                <a:lnTo>
                  <a:pt x="2077421" y="0"/>
                </a:lnTo>
                <a:lnTo>
                  <a:pt x="2077421" y="1265339"/>
                </a:lnTo>
                <a:lnTo>
                  <a:pt x="0" y="12653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2" name="Freeform 12"/>
          <p:cNvSpPr/>
          <p:nvPr/>
        </p:nvSpPr>
        <p:spPr>
          <a:xfrm flipH="1">
            <a:off x="13887538" y="873606"/>
            <a:ext cx="3321586" cy="1544538"/>
          </a:xfrm>
          <a:custGeom>
            <a:avLst/>
            <a:gdLst/>
            <a:ahLst/>
            <a:cxnLst/>
            <a:rect l="l" t="t" r="r" b="b"/>
            <a:pathLst>
              <a:path w="3321586" h="1544538">
                <a:moveTo>
                  <a:pt x="3321587" y="0"/>
                </a:moveTo>
                <a:lnTo>
                  <a:pt x="0" y="0"/>
                </a:lnTo>
                <a:lnTo>
                  <a:pt x="0" y="1544537"/>
                </a:lnTo>
                <a:lnTo>
                  <a:pt x="3321587" y="1544537"/>
                </a:lnTo>
                <a:lnTo>
                  <a:pt x="3321587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3" name="Freeform 13"/>
          <p:cNvSpPr/>
          <p:nvPr/>
        </p:nvSpPr>
        <p:spPr>
          <a:xfrm>
            <a:off x="2338721" y="6040134"/>
            <a:ext cx="2628486" cy="2129560"/>
          </a:xfrm>
          <a:custGeom>
            <a:avLst/>
            <a:gdLst/>
            <a:ahLst/>
            <a:cxnLst/>
            <a:rect l="l" t="t" r="r" b="b"/>
            <a:pathLst>
              <a:path w="2628486" h="2129560">
                <a:moveTo>
                  <a:pt x="0" y="0"/>
                </a:moveTo>
                <a:lnTo>
                  <a:pt x="2628486" y="0"/>
                </a:lnTo>
                <a:lnTo>
                  <a:pt x="2628486" y="2129560"/>
                </a:lnTo>
                <a:lnTo>
                  <a:pt x="0" y="21295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4" name="TextBox 14"/>
          <p:cNvSpPr txBox="1"/>
          <p:nvPr/>
        </p:nvSpPr>
        <p:spPr>
          <a:xfrm>
            <a:off x="3243692" y="3859945"/>
            <a:ext cx="12046653" cy="3258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</a:pPr>
            <a:r>
              <a:rPr lang="en-US" sz="36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Many of your coaches are here tonight to meet you now. Please go to their table to talk with them</a:t>
            </a:r>
          </a:p>
          <a:p>
            <a:pPr algn="ctr">
              <a:lnSpc>
                <a:spcPts val="5179"/>
              </a:lnSpc>
            </a:pPr>
            <a:r>
              <a:rPr lang="en-US" sz="36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If your coach is not here, their email is on the packet you received tonight.</a:t>
            </a:r>
          </a:p>
          <a:p>
            <a:pPr algn="ctr">
              <a:lnSpc>
                <a:spcPts val="5179"/>
              </a:lnSpc>
            </a:pPr>
            <a:endParaRPr lang="en-US" sz="3699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338211" y="2275268"/>
            <a:ext cx="9549327" cy="1285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>
                <a:solidFill>
                  <a:srgbClr val="000000"/>
                </a:solidFill>
                <a:latin typeface="Della Respira"/>
                <a:ea typeface="Della Respira"/>
                <a:cs typeface="Della Respira"/>
                <a:sym typeface="Della Respira"/>
              </a:rPr>
              <a:t>COACHES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92DD0A-12A3-2BBE-0B3A-75D39E5978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0DA8BD1-72F2-C3CA-2708-45D6330CE9FB}"/>
              </a:ext>
            </a:extLst>
          </p:cNvPr>
          <p:cNvSpPr/>
          <p:nvPr/>
        </p:nvSpPr>
        <p:spPr>
          <a:xfrm>
            <a:off x="9134475" y="-471391"/>
            <a:ext cx="9587427" cy="11229783"/>
          </a:xfrm>
          <a:custGeom>
            <a:avLst/>
            <a:gdLst/>
            <a:ahLst/>
            <a:cxnLst/>
            <a:rect l="l" t="t" r="r" b="b"/>
            <a:pathLst>
              <a:path w="9587427" h="11229783">
                <a:moveTo>
                  <a:pt x="0" y="0"/>
                </a:moveTo>
                <a:lnTo>
                  <a:pt x="9587427" y="0"/>
                </a:lnTo>
                <a:lnTo>
                  <a:pt x="9587427" y="11229782"/>
                </a:lnTo>
                <a:lnTo>
                  <a:pt x="0" y="112297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8BD51F28-5E76-1907-9987-1812F92EC2DA}"/>
              </a:ext>
            </a:extLst>
          </p:cNvPr>
          <p:cNvSpPr/>
          <p:nvPr/>
        </p:nvSpPr>
        <p:spPr>
          <a:xfrm flipH="1">
            <a:off x="-433902" y="-471391"/>
            <a:ext cx="9587427" cy="11229783"/>
          </a:xfrm>
          <a:custGeom>
            <a:avLst/>
            <a:gdLst/>
            <a:ahLst/>
            <a:cxnLst/>
            <a:rect l="l" t="t" r="r" b="b"/>
            <a:pathLst>
              <a:path w="9587427" h="11229783">
                <a:moveTo>
                  <a:pt x="9587427" y="0"/>
                </a:moveTo>
                <a:lnTo>
                  <a:pt x="0" y="0"/>
                </a:lnTo>
                <a:lnTo>
                  <a:pt x="0" y="11229782"/>
                </a:lnTo>
                <a:lnTo>
                  <a:pt x="9587427" y="11229782"/>
                </a:lnTo>
                <a:lnTo>
                  <a:pt x="9587427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B47B928D-4922-35FE-19E6-766C356BE4AC}"/>
              </a:ext>
            </a:extLst>
          </p:cNvPr>
          <p:cNvGrpSpPr/>
          <p:nvPr/>
        </p:nvGrpSpPr>
        <p:grpSpPr>
          <a:xfrm>
            <a:off x="3256028" y="2431962"/>
            <a:ext cx="11775943" cy="2711538"/>
            <a:chOff x="0" y="0"/>
            <a:chExt cx="3101483" cy="71415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1EA68404-3B2D-6E62-E83D-B6A353ABA8DF}"/>
                </a:ext>
              </a:extLst>
            </p:cNvPr>
            <p:cNvSpPr/>
            <p:nvPr/>
          </p:nvSpPr>
          <p:spPr>
            <a:xfrm>
              <a:off x="0" y="0"/>
              <a:ext cx="3101483" cy="714150"/>
            </a:xfrm>
            <a:custGeom>
              <a:avLst/>
              <a:gdLst/>
              <a:ahLst/>
              <a:cxnLst/>
              <a:rect l="l" t="t" r="r" b="b"/>
              <a:pathLst>
                <a:path w="3101483" h="714150">
                  <a:moveTo>
                    <a:pt x="33529" y="0"/>
                  </a:moveTo>
                  <a:lnTo>
                    <a:pt x="3067954" y="0"/>
                  </a:lnTo>
                  <a:cubicBezTo>
                    <a:pt x="3086471" y="0"/>
                    <a:pt x="3101483" y="15012"/>
                    <a:pt x="3101483" y="33529"/>
                  </a:cubicBezTo>
                  <a:lnTo>
                    <a:pt x="3101483" y="680621"/>
                  </a:lnTo>
                  <a:cubicBezTo>
                    <a:pt x="3101483" y="689513"/>
                    <a:pt x="3097950" y="698041"/>
                    <a:pt x="3091662" y="704329"/>
                  </a:cubicBezTo>
                  <a:cubicBezTo>
                    <a:pt x="3085375" y="710617"/>
                    <a:pt x="3076846" y="714150"/>
                    <a:pt x="3067954" y="714150"/>
                  </a:cubicBezTo>
                  <a:lnTo>
                    <a:pt x="33529" y="714150"/>
                  </a:lnTo>
                  <a:cubicBezTo>
                    <a:pt x="24637" y="714150"/>
                    <a:pt x="16108" y="710617"/>
                    <a:pt x="9820" y="704329"/>
                  </a:cubicBezTo>
                  <a:cubicBezTo>
                    <a:pt x="3533" y="698041"/>
                    <a:pt x="0" y="689513"/>
                    <a:pt x="0" y="680621"/>
                  </a:cubicBezTo>
                  <a:lnTo>
                    <a:pt x="0" y="33529"/>
                  </a:lnTo>
                  <a:cubicBezTo>
                    <a:pt x="0" y="24637"/>
                    <a:pt x="3533" y="16108"/>
                    <a:pt x="9820" y="9820"/>
                  </a:cubicBezTo>
                  <a:cubicBezTo>
                    <a:pt x="16108" y="3533"/>
                    <a:pt x="24637" y="0"/>
                    <a:pt x="33529" y="0"/>
                  </a:cubicBezTo>
                  <a:close/>
                </a:path>
              </a:pathLst>
            </a:custGeom>
            <a:solidFill>
              <a:srgbClr val="623010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B220C836-44CD-B81A-E322-B52CEC99C0DA}"/>
                </a:ext>
              </a:extLst>
            </p:cNvPr>
            <p:cNvSpPr txBox="1"/>
            <p:nvPr/>
          </p:nvSpPr>
          <p:spPr>
            <a:xfrm>
              <a:off x="0" y="-38100"/>
              <a:ext cx="3101483" cy="7522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1BB38194-9C99-0577-7111-70050144F2D1}"/>
              </a:ext>
            </a:extLst>
          </p:cNvPr>
          <p:cNvGrpSpPr/>
          <p:nvPr/>
        </p:nvGrpSpPr>
        <p:grpSpPr>
          <a:xfrm>
            <a:off x="3733594" y="2740976"/>
            <a:ext cx="10820811" cy="2093510"/>
            <a:chOff x="0" y="0"/>
            <a:chExt cx="2849926" cy="551377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29460AF-909E-8E70-AC5B-940B02E09370}"/>
                </a:ext>
              </a:extLst>
            </p:cNvPr>
            <p:cNvSpPr/>
            <p:nvPr/>
          </p:nvSpPr>
          <p:spPr>
            <a:xfrm>
              <a:off x="0" y="0"/>
              <a:ext cx="2849926" cy="551377"/>
            </a:xfrm>
            <a:custGeom>
              <a:avLst/>
              <a:gdLst/>
              <a:ahLst/>
              <a:cxnLst/>
              <a:rect l="l" t="t" r="r" b="b"/>
              <a:pathLst>
                <a:path w="2849926" h="551377">
                  <a:moveTo>
                    <a:pt x="36489" y="0"/>
                  </a:moveTo>
                  <a:lnTo>
                    <a:pt x="2813437" y="0"/>
                  </a:lnTo>
                  <a:cubicBezTo>
                    <a:pt x="2833589" y="0"/>
                    <a:pt x="2849926" y="16337"/>
                    <a:pt x="2849926" y="36489"/>
                  </a:cubicBezTo>
                  <a:lnTo>
                    <a:pt x="2849926" y="514888"/>
                  </a:lnTo>
                  <a:cubicBezTo>
                    <a:pt x="2849926" y="535041"/>
                    <a:pt x="2833589" y="551377"/>
                    <a:pt x="2813437" y="551377"/>
                  </a:cubicBezTo>
                  <a:lnTo>
                    <a:pt x="36489" y="551377"/>
                  </a:lnTo>
                  <a:cubicBezTo>
                    <a:pt x="16337" y="551377"/>
                    <a:pt x="0" y="535041"/>
                    <a:pt x="0" y="514888"/>
                  </a:cubicBezTo>
                  <a:lnTo>
                    <a:pt x="0" y="36489"/>
                  </a:lnTo>
                  <a:cubicBezTo>
                    <a:pt x="0" y="16337"/>
                    <a:pt x="16337" y="0"/>
                    <a:pt x="3648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FFFFFF"/>
              </a:solidFill>
              <a:prstDash val="lgDash"/>
              <a:rou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886029BE-99F2-CD64-778F-2CF076F1B5F1}"/>
                </a:ext>
              </a:extLst>
            </p:cNvPr>
            <p:cNvSpPr txBox="1"/>
            <p:nvPr/>
          </p:nvSpPr>
          <p:spPr>
            <a:xfrm>
              <a:off x="0" y="-38100"/>
              <a:ext cx="2849926" cy="5894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10" name="Freeform 10">
            <a:extLst>
              <a:ext uri="{FF2B5EF4-FFF2-40B4-BE49-F238E27FC236}">
                <a16:creationId xmlns:a16="http://schemas.microsoft.com/office/drawing/2014/main" id="{775360A3-6B70-0196-4020-0E0552099BF4}"/>
              </a:ext>
            </a:extLst>
          </p:cNvPr>
          <p:cNvSpPr/>
          <p:nvPr/>
        </p:nvSpPr>
        <p:spPr>
          <a:xfrm rot="852311">
            <a:off x="15525730" y="1028700"/>
            <a:ext cx="1733570" cy="1055902"/>
          </a:xfrm>
          <a:custGeom>
            <a:avLst/>
            <a:gdLst/>
            <a:ahLst/>
            <a:cxnLst/>
            <a:rect l="l" t="t" r="r" b="b"/>
            <a:pathLst>
              <a:path w="1733570" h="1055902">
                <a:moveTo>
                  <a:pt x="0" y="0"/>
                </a:moveTo>
                <a:lnTo>
                  <a:pt x="1733570" y="0"/>
                </a:lnTo>
                <a:lnTo>
                  <a:pt x="1733570" y="1055902"/>
                </a:lnTo>
                <a:lnTo>
                  <a:pt x="0" y="10559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980E05D0-3692-5BAB-2E66-CD9960F58604}"/>
              </a:ext>
            </a:extLst>
          </p:cNvPr>
          <p:cNvSpPr/>
          <p:nvPr/>
        </p:nvSpPr>
        <p:spPr>
          <a:xfrm rot="-1472499">
            <a:off x="648846" y="4306535"/>
            <a:ext cx="1733570" cy="1055902"/>
          </a:xfrm>
          <a:custGeom>
            <a:avLst/>
            <a:gdLst/>
            <a:ahLst/>
            <a:cxnLst/>
            <a:rect l="l" t="t" r="r" b="b"/>
            <a:pathLst>
              <a:path w="1733570" h="1055902">
                <a:moveTo>
                  <a:pt x="0" y="0"/>
                </a:moveTo>
                <a:lnTo>
                  <a:pt x="1733570" y="0"/>
                </a:lnTo>
                <a:lnTo>
                  <a:pt x="1733570" y="1055902"/>
                </a:lnTo>
                <a:lnTo>
                  <a:pt x="0" y="10559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5BEAD164-DA85-FE26-9183-1F916BAD3C95}"/>
              </a:ext>
            </a:extLst>
          </p:cNvPr>
          <p:cNvSpPr txBox="1"/>
          <p:nvPr/>
        </p:nvSpPr>
        <p:spPr>
          <a:xfrm>
            <a:off x="3733594" y="2909209"/>
            <a:ext cx="10820811" cy="1698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 dirty="0">
                <a:solidFill>
                  <a:srgbClr val="FFFFFF"/>
                </a:solidFill>
                <a:latin typeface="Della Respira"/>
                <a:ea typeface="Della Respira"/>
                <a:cs typeface="Della Respira"/>
                <a:sym typeface="Della Respira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72286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134475" y="-471391"/>
            <a:ext cx="9587427" cy="11229783"/>
          </a:xfrm>
          <a:custGeom>
            <a:avLst/>
            <a:gdLst/>
            <a:ahLst/>
            <a:cxnLst/>
            <a:rect l="l" t="t" r="r" b="b"/>
            <a:pathLst>
              <a:path w="9587427" h="11229783">
                <a:moveTo>
                  <a:pt x="0" y="0"/>
                </a:moveTo>
                <a:lnTo>
                  <a:pt x="9587427" y="0"/>
                </a:lnTo>
                <a:lnTo>
                  <a:pt x="9587427" y="11229782"/>
                </a:lnTo>
                <a:lnTo>
                  <a:pt x="0" y="112297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 flipH="1">
            <a:off x="-433902" y="-471391"/>
            <a:ext cx="9587427" cy="11229783"/>
          </a:xfrm>
          <a:custGeom>
            <a:avLst/>
            <a:gdLst/>
            <a:ahLst/>
            <a:cxnLst/>
            <a:rect l="l" t="t" r="r" b="b"/>
            <a:pathLst>
              <a:path w="9587427" h="11229783">
                <a:moveTo>
                  <a:pt x="9587427" y="0"/>
                </a:moveTo>
                <a:lnTo>
                  <a:pt x="0" y="0"/>
                </a:lnTo>
                <a:lnTo>
                  <a:pt x="0" y="11229782"/>
                </a:lnTo>
                <a:lnTo>
                  <a:pt x="9587427" y="11229782"/>
                </a:lnTo>
                <a:lnTo>
                  <a:pt x="9587427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4" name="Group 4"/>
          <p:cNvGrpSpPr/>
          <p:nvPr/>
        </p:nvGrpSpPr>
        <p:grpSpPr>
          <a:xfrm>
            <a:off x="2488176" y="1028700"/>
            <a:ext cx="13545751" cy="7111296"/>
            <a:chOff x="0" y="0"/>
            <a:chExt cx="3567605" cy="187293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567605" cy="1872934"/>
            </a:xfrm>
            <a:custGeom>
              <a:avLst/>
              <a:gdLst/>
              <a:ahLst/>
              <a:cxnLst/>
              <a:rect l="l" t="t" r="r" b="b"/>
              <a:pathLst>
                <a:path w="3567605" h="1872934">
                  <a:moveTo>
                    <a:pt x="29148" y="0"/>
                  </a:moveTo>
                  <a:lnTo>
                    <a:pt x="3538456" y="0"/>
                  </a:lnTo>
                  <a:cubicBezTo>
                    <a:pt x="3554555" y="0"/>
                    <a:pt x="3567605" y="13050"/>
                    <a:pt x="3567605" y="29148"/>
                  </a:cubicBezTo>
                  <a:lnTo>
                    <a:pt x="3567605" y="1843786"/>
                  </a:lnTo>
                  <a:cubicBezTo>
                    <a:pt x="3567605" y="1851516"/>
                    <a:pt x="3564534" y="1858930"/>
                    <a:pt x="3559068" y="1864396"/>
                  </a:cubicBezTo>
                  <a:cubicBezTo>
                    <a:pt x="3553601" y="1869863"/>
                    <a:pt x="3546187" y="1872934"/>
                    <a:pt x="3538456" y="1872934"/>
                  </a:cubicBezTo>
                  <a:lnTo>
                    <a:pt x="29148" y="1872934"/>
                  </a:lnTo>
                  <a:cubicBezTo>
                    <a:pt x="13050" y="1872934"/>
                    <a:pt x="0" y="1859884"/>
                    <a:pt x="0" y="1843786"/>
                  </a:cubicBezTo>
                  <a:lnTo>
                    <a:pt x="0" y="29148"/>
                  </a:lnTo>
                  <a:cubicBezTo>
                    <a:pt x="0" y="13050"/>
                    <a:pt x="13050" y="0"/>
                    <a:pt x="29148" y="0"/>
                  </a:cubicBezTo>
                  <a:close/>
                </a:path>
              </a:pathLst>
            </a:custGeom>
            <a:solidFill>
              <a:srgbClr val="F0D7A4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567605" cy="19110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985807" y="1645874"/>
            <a:ext cx="12562525" cy="5932775"/>
            <a:chOff x="0" y="0"/>
            <a:chExt cx="3308648" cy="156254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308648" cy="1562542"/>
            </a:xfrm>
            <a:custGeom>
              <a:avLst/>
              <a:gdLst/>
              <a:ahLst/>
              <a:cxnLst/>
              <a:rect l="l" t="t" r="r" b="b"/>
              <a:pathLst>
                <a:path w="3308648" h="1562542">
                  <a:moveTo>
                    <a:pt x="31430" y="0"/>
                  </a:moveTo>
                  <a:lnTo>
                    <a:pt x="3277219" y="0"/>
                  </a:lnTo>
                  <a:cubicBezTo>
                    <a:pt x="3285554" y="0"/>
                    <a:pt x="3293549" y="3311"/>
                    <a:pt x="3299443" y="9206"/>
                  </a:cubicBezTo>
                  <a:cubicBezTo>
                    <a:pt x="3305337" y="15100"/>
                    <a:pt x="3308648" y="23094"/>
                    <a:pt x="3308648" y="31430"/>
                  </a:cubicBezTo>
                  <a:lnTo>
                    <a:pt x="3308648" y="1531112"/>
                  </a:lnTo>
                  <a:cubicBezTo>
                    <a:pt x="3308648" y="1548470"/>
                    <a:pt x="3294577" y="1562542"/>
                    <a:pt x="3277219" y="1562542"/>
                  </a:cubicBezTo>
                  <a:lnTo>
                    <a:pt x="31430" y="1562542"/>
                  </a:lnTo>
                  <a:cubicBezTo>
                    <a:pt x="14072" y="1562542"/>
                    <a:pt x="0" y="1548470"/>
                    <a:pt x="0" y="1531112"/>
                  </a:cubicBezTo>
                  <a:lnTo>
                    <a:pt x="0" y="31430"/>
                  </a:lnTo>
                  <a:cubicBezTo>
                    <a:pt x="0" y="14072"/>
                    <a:pt x="14072" y="0"/>
                    <a:pt x="3143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623010"/>
              </a:solidFill>
              <a:prstDash val="lgDash"/>
              <a:rou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3308648" cy="16006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10" name="Freeform 10"/>
          <p:cNvSpPr/>
          <p:nvPr/>
        </p:nvSpPr>
        <p:spPr>
          <a:xfrm rot="1555810">
            <a:off x="15671825" y="1013205"/>
            <a:ext cx="2077421" cy="1265338"/>
          </a:xfrm>
          <a:custGeom>
            <a:avLst/>
            <a:gdLst/>
            <a:ahLst/>
            <a:cxnLst/>
            <a:rect l="l" t="t" r="r" b="b"/>
            <a:pathLst>
              <a:path w="2077421" h="1265338">
                <a:moveTo>
                  <a:pt x="0" y="0"/>
                </a:moveTo>
                <a:lnTo>
                  <a:pt x="2077421" y="0"/>
                </a:lnTo>
                <a:lnTo>
                  <a:pt x="2077421" y="1265339"/>
                </a:lnTo>
                <a:lnTo>
                  <a:pt x="0" y="12653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>
          <a:xfrm rot="-786633">
            <a:off x="294321" y="4510831"/>
            <a:ext cx="2077421" cy="1265338"/>
          </a:xfrm>
          <a:custGeom>
            <a:avLst/>
            <a:gdLst/>
            <a:ahLst/>
            <a:cxnLst/>
            <a:rect l="l" t="t" r="r" b="b"/>
            <a:pathLst>
              <a:path w="2077421" h="1265338">
                <a:moveTo>
                  <a:pt x="0" y="0"/>
                </a:moveTo>
                <a:lnTo>
                  <a:pt x="2077421" y="0"/>
                </a:lnTo>
                <a:lnTo>
                  <a:pt x="2077421" y="1265338"/>
                </a:lnTo>
                <a:lnTo>
                  <a:pt x="0" y="12653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2" name="Freeform 12"/>
          <p:cNvSpPr/>
          <p:nvPr/>
        </p:nvSpPr>
        <p:spPr>
          <a:xfrm>
            <a:off x="1734737" y="754487"/>
            <a:ext cx="2628486" cy="2129560"/>
          </a:xfrm>
          <a:custGeom>
            <a:avLst/>
            <a:gdLst/>
            <a:ahLst/>
            <a:cxnLst/>
            <a:rect l="l" t="t" r="r" b="b"/>
            <a:pathLst>
              <a:path w="2628486" h="2129560">
                <a:moveTo>
                  <a:pt x="0" y="0"/>
                </a:moveTo>
                <a:lnTo>
                  <a:pt x="2628485" y="0"/>
                </a:lnTo>
                <a:lnTo>
                  <a:pt x="2628485" y="2129560"/>
                </a:lnTo>
                <a:lnTo>
                  <a:pt x="0" y="212956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3" name="TextBox 13"/>
          <p:cNvSpPr txBox="1"/>
          <p:nvPr/>
        </p:nvSpPr>
        <p:spPr>
          <a:xfrm>
            <a:off x="3284342" y="3601938"/>
            <a:ext cx="11738367" cy="3258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</a:pPr>
            <a:r>
              <a:rPr lang="en-US" sz="36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Mike Gifford: Principal</a:t>
            </a:r>
          </a:p>
          <a:p>
            <a:pPr algn="ctr">
              <a:lnSpc>
                <a:spcPts val="5179"/>
              </a:lnSpc>
            </a:pPr>
            <a:r>
              <a:rPr lang="en-US" sz="36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Kara Lee: Assistant Principal</a:t>
            </a:r>
          </a:p>
          <a:p>
            <a:pPr algn="ctr">
              <a:lnSpc>
                <a:spcPts val="5179"/>
              </a:lnSpc>
            </a:pPr>
            <a:r>
              <a:rPr lang="en-US" sz="36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Matt Rowe: Dean of Students</a:t>
            </a:r>
          </a:p>
          <a:p>
            <a:pPr algn="ctr">
              <a:lnSpc>
                <a:spcPts val="5179"/>
              </a:lnSpc>
            </a:pPr>
            <a:r>
              <a:rPr lang="en-US" sz="36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Bo Sellers: Athletic Director</a:t>
            </a:r>
          </a:p>
          <a:p>
            <a:pPr algn="ctr">
              <a:lnSpc>
                <a:spcPts val="5179"/>
              </a:lnSpc>
            </a:pPr>
            <a:r>
              <a:rPr lang="en-US" sz="36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Kim Boldi: Athletic Secretary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816697" y="2382738"/>
            <a:ext cx="10635556" cy="1285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>
                <a:solidFill>
                  <a:srgbClr val="000000"/>
                </a:solidFill>
                <a:latin typeface="Della Respira"/>
                <a:ea typeface="Della Respira"/>
                <a:cs typeface="Della Respira"/>
                <a:sym typeface="Della Respira"/>
              </a:rPr>
              <a:t>INTRODUCTION</a:t>
            </a:r>
          </a:p>
        </p:txBody>
      </p:sp>
      <p:sp>
        <p:nvSpPr>
          <p:cNvPr id="15" name="Freeform 15"/>
          <p:cNvSpPr/>
          <p:nvPr/>
        </p:nvSpPr>
        <p:spPr>
          <a:xfrm flipH="1">
            <a:off x="13692831" y="6595458"/>
            <a:ext cx="3321586" cy="1544538"/>
          </a:xfrm>
          <a:custGeom>
            <a:avLst/>
            <a:gdLst/>
            <a:ahLst/>
            <a:cxnLst/>
            <a:rect l="l" t="t" r="r" b="b"/>
            <a:pathLst>
              <a:path w="3321586" h="1544538">
                <a:moveTo>
                  <a:pt x="3321587" y="0"/>
                </a:moveTo>
                <a:lnTo>
                  <a:pt x="0" y="0"/>
                </a:lnTo>
                <a:lnTo>
                  <a:pt x="0" y="1544538"/>
                </a:lnTo>
                <a:lnTo>
                  <a:pt x="3321587" y="1544538"/>
                </a:lnTo>
                <a:lnTo>
                  <a:pt x="3321587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134475" y="-471391"/>
            <a:ext cx="9587427" cy="11229783"/>
          </a:xfrm>
          <a:custGeom>
            <a:avLst/>
            <a:gdLst/>
            <a:ahLst/>
            <a:cxnLst/>
            <a:rect l="l" t="t" r="r" b="b"/>
            <a:pathLst>
              <a:path w="9587427" h="11229783">
                <a:moveTo>
                  <a:pt x="0" y="0"/>
                </a:moveTo>
                <a:lnTo>
                  <a:pt x="9587427" y="0"/>
                </a:lnTo>
                <a:lnTo>
                  <a:pt x="9587427" y="11229782"/>
                </a:lnTo>
                <a:lnTo>
                  <a:pt x="0" y="112297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 flipH="1">
            <a:off x="-433902" y="-471391"/>
            <a:ext cx="9587427" cy="11229783"/>
          </a:xfrm>
          <a:custGeom>
            <a:avLst/>
            <a:gdLst/>
            <a:ahLst/>
            <a:cxnLst/>
            <a:rect l="l" t="t" r="r" b="b"/>
            <a:pathLst>
              <a:path w="9587427" h="11229783">
                <a:moveTo>
                  <a:pt x="9587427" y="0"/>
                </a:moveTo>
                <a:lnTo>
                  <a:pt x="0" y="0"/>
                </a:lnTo>
                <a:lnTo>
                  <a:pt x="0" y="11229782"/>
                </a:lnTo>
                <a:lnTo>
                  <a:pt x="9587427" y="11229782"/>
                </a:lnTo>
                <a:lnTo>
                  <a:pt x="9587427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4" name="Group 4"/>
          <p:cNvGrpSpPr/>
          <p:nvPr/>
        </p:nvGrpSpPr>
        <p:grpSpPr>
          <a:xfrm>
            <a:off x="2488176" y="1028700"/>
            <a:ext cx="13545751" cy="7111296"/>
            <a:chOff x="0" y="0"/>
            <a:chExt cx="3567605" cy="187293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567605" cy="1872934"/>
            </a:xfrm>
            <a:custGeom>
              <a:avLst/>
              <a:gdLst/>
              <a:ahLst/>
              <a:cxnLst/>
              <a:rect l="l" t="t" r="r" b="b"/>
              <a:pathLst>
                <a:path w="3567605" h="1872934">
                  <a:moveTo>
                    <a:pt x="29148" y="0"/>
                  </a:moveTo>
                  <a:lnTo>
                    <a:pt x="3538456" y="0"/>
                  </a:lnTo>
                  <a:cubicBezTo>
                    <a:pt x="3554555" y="0"/>
                    <a:pt x="3567605" y="13050"/>
                    <a:pt x="3567605" y="29148"/>
                  </a:cubicBezTo>
                  <a:lnTo>
                    <a:pt x="3567605" y="1843786"/>
                  </a:lnTo>
                  <a:cubicBezTo>
                    <a:pt x="3567605" y="1851516"/>
                    <a:pt x="3564534" y="1858930"/>
                    <a:pt x="3559068" y="1864396"/>
                  </a:cubicBezTo>
                  <a:cubicBezTo>
                    <a:pt x="3553601" y="1869863"/>
                    <a:pt x="3546187" y="1872934"/>
                    <a:pt x="3538456" y="1872934"/>
                  </a:cubicBezTo>
                  <a:lnTo>
                    <a:pt x="29148" y="1872934"/>
                  </a:lnTo>
                  <a:cubicBezTo>
                    <a:pt x="13050" y="1872934"/>
                    <a:pt x="0" y="1859884"/>
                    <a:pt x="0" y="1843786"/>
                  </a:cubicBezTo>
                  <a:lnTo>
                    <a:pt x="0" y="29148"/>
                  </a:lnTo>
                  <a:cubicBezTo>
                    <a:pt x="0" y="13050"/>
                    <a:pt x="13050" y="0"/>
                    <a:pt x="29148" y="0"/>
                  </a:cubicBezTo>
                  <a:close/>
                </a:path>
              </a:pathLst>
            </a:custGeom>
            <a:solidFill>
              <a:srgbClr val="F0D7A4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567605" cy="19110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985807" y="1645874"/>
            <a:ext cx="12562525" cy="5932775"/>
            <a:chOff x="0" y="0"/>
            <a:chExt cx="3308648" cy="156254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308648" cy="1562542"/>
            </a:xfrm>
            <a:custGeom>
              <a:avLst/>
              <a:gdLst/>
              <a:ahLst/>
              <a:cxnLst/>
              <a:rect l="l" t="t" r="r" b="b"/>
              <a:pathLst>
                <a:path w="3308648" h="1562542">
                  <a:moveTo>
                    <a:pt x="31430" y="0"/>
                  </a:moveTo>
                  <a:lnTo>
                    <a:pt x="3277219" y="0"/>
                  </a:lnTo>
                  <a:cubicBezTo>
                    <a:pt x="3285554" y="0"/>
                    <a:pt x="3293549" y="3311"/>
                    <a:pt x="3299443" y="9206"/>
                  </a:cubicBezTo>
                  <a:cubicBezTo>
                    <a:pt x="3305337" y="15100"/>
                    <a:pt x="3308648" y="23094"/>
                    <a:pt x="3308648" y="31430"/>
                  </a:cubicBezTo>
                  <a:lnTo>
                    <a:pt x="3308648" y="1531112"/>
                  </a:lnTo>
                  <a:cubicBezTo>
                    <a:pt x="3308648" y="1548470"/>
                    <a:pt x="3294577" y="1562542"/>
                    <a:pt x="3277219" y="1562542"/>
                  </a:cubicBezTo>
                  <a:lnTo>
                    <a:pt x="31430" y="1562542"/>
                  </a:lnTo>
                  <a:cubicBezTo>
                    <a:pt x="14072" y="1562542"/>
                    <a:pt x="0" y="1548470"/>
                    <a:pt x="0" y="1531112"/>
                  </a:cubicBezTo>
                  <a:lnTo>
                    <a:pt x="0" y="31430"/>
                  </a:lnTo>
                  <a:cubicBezTo>
                    <a:pt x="0" y="14072"/>
                    <a:pt x="14072" y="0"/>
                    <a:pt x="3143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623010"/>
              </a:solidFill>
              <a:prstDash val="lgDash"/>
              <a:rou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3308648" cy="16006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10" name="Freeform 10"/>
          <p:cNvSpPr/>
          <p:nvPr/>
        </p:nvSpPr>
        <p:spPr>
          <a:xfrm rot="1555810">
            <a:off x="15671825" y="1013205"/>
            <a:ext cx="2077421" cy="1265338"/>
          </a:xfrm>
          <a:custGeom>
            <a:avLst/>
            <a:gdLst/>
            <a:ahLst/>
            <a:cxnLst/>
            <a:rect l="l" t="t" r="r" b="b"/>
            <a:pathLst>
              <a:path w="2077421" h="1265338">
                <a:moveTo>
                  <a:pt x="0" y="0"/>
                </a:moveTo>
                <a:lnTo>
                  <a:pt x="2077421" y="0"/>
                </a:lnTo>
                <a:lnTo>
                  <a:pt x="2077421" y="1265339"/>
                </a:lnTo>
                <a:lnTo>
                  <a:pt x="0" y="12653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>
          <a:xfrm rot="-786633">
            <a:off x="294321" y="4510831"/>
            <a:ext cx="2077421" cy="1265338"/>
          </a:xfrm>
          <a:custGeom>
            <a:avLst/>
            <a:gdLst/>
            <a:ahLst/>
            <a:cxnLst/>
            <a:rect l="l" t="t" r="r" b="b"/>
            <a:pathLst>
              <a:path w="2077421" h="1265338">
                <a:moveTo>
                  <a:pt x="0" y="0"/>
                </a:moveTo>
                <a:lnTo>
                  <a:pt x="2077421" y="0"/>
                </a:lnTo>
                <a:lnTo>
                  <a:pt x="2077421" y="1265338"/>
                </a:lnTo>
                <a:lnTo>
                  <a:pt x="0" y="12653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2" name="Freeform 12"/>
          <p:cNvSpPr/>
          <p:nvPr/>
        </p:nvSpPr>
        <p:spPr>
          <a:xfrm>
            <a:off x="1333031" y="1028700"/>
            <a:ext cx="3321586" cy="1544538"/>
          </a:xfrm>
          <a:custGeom>
            <a:avLst/>
            <a:gdLst/>
            <a:ahLst/>
            <a:cxnLst/>
            <a:rect l="l" t="t" r="r" b="b"/>
            <a:pathLst>
              <a:path w="3321586" h="1544538">
                <a:moveTo>
                  <a:pt x="0" y="0"/>
                </a:moveTo>
                <a:lnTo>
                  <a:pt x="3321587" y="0"/>
                </a:lnTo>
                <a:lnTo>
                  <a:pt x="3321587" y="1544538"/>
                </a:lnTo>
                <a:lnTo>
                  <a:pt x="0" y="154453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3" name="TextBox 13"/>
          <p:cNvSpPr txBox="1"/>
          <p:nvPr/>
        </p:nvSpPr>
        <p:spPr>
          <a:xfrm>
            <a:off x="3265291" y="3018801"/>
            <a:ext cx="11738367" cy="5264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</a:pPr>
            <a:r>
              <a:rPr lang="en-US" sz="36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Fall Sports</a:t>
            </a:r>
          </a:p>
          <a:p>
            <a:pPr algn="ctr">
              <a:lnSpc>
                <a:spcPts val="5179"/>
              </a:lnSpc>
            </a:pPr>
            <a:r>
              <a:rPr lang="en-US" sz="36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Cheer, Cross Country, Golf-Girls, Soccer, Tennis, Volleyball</a:t>
            </a:r>
          </a:p>
          <a:p>
            <a:pPr algn="ctr">
              <a:lnSpc>
                <a:spcPts val="5179"/>
              </a:lnSpc>
            </a:pPr>
            <a:r>
              <a:rPr lang="en-US" sz="36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Winter Sports</a:t>
            </a:r>
          </a:p>
          <a:p>
            <a:pPr algn="ctr">
              <a:lnSpc>
                <a:spcPts val="5179"/>
              </a:lnSpc>
            </a:pPr>
            <a:r>
              <a:rPr lang="en-US" sz="36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Cheer, Basketball, Ski, Wrestling</a:t>
            </a:r>
          </a:p>
          <a:p>
            <a:pPr algn="ctr">
              <a:lnSpc>
                <a:spcPts val="5179"/>
              </a:lnSpc>
            </a:pPr>
            <a:r>
              <a:rPr lang="en-US" sz="36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Spring Sports</a:t>
            </a:r>
          </a:p>
          <a:p>
            <a:pPr algn="ctr">
              <a:lnSpc>
                <a:spcPts val="5179"/>
              </a:lnSpc>
            </a:pPr>
            <a:r>
              <a:rPr lang="en-US" sz="36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Golf-Boys, Softball, Swim, Track &amp; Field</a:t>
            </a:r>
            <a:endParaRPr lang="en-US" sz="29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5179"/>
              </a:lnSpc>
            </a:pPr>
            <a:endParaRPr lang="en-US" sz="29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14719684" y="7075216"/>
            <a:ext cx="2628486" cy="2129560"/>
          </a:xfrm>
          <a:custGeom>
            <a:avLst/>
            <a:gdLst/>
            <a:ahLst/>
            <a:cxnLst/>
            <a:rect l="l" t="t" r="r" b="b"/>
            <a:pathLst>
              <a:path w="2628486" h="2129560">
                <a:moveTo>
                  <a:pt x="0" y="0"/>
                </a:moveTo>
                <a:lnTo>
                  <a:pt x="2628486" y="0"/>
                </a:lnTo>
                <a:lnTo>
                  <a:pt x="2628486" y="2129560"/>
                </a:lnTo>
                <a:lnTo>
                  <a:pt x="0" y="21295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5" name="TextBox 15"/>
          <p:cNvSpPr txBox="1"/>
          <p:nvPr/>
        </p:nvSpPr>
        <p:spPr>
          <a:xfrm>
            <a:off x="4492406" y="1502999"/>
            <a:ext cx="9549327" cy="1259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>
                <a:solidFill>
                  <a:srgbClr val="000000"/>
                </a:solidFill>
                <a:latin typeface="Della Respira"/>
                <a:ea typeface="Della Respira"/>
                <a:cs typeface="Della Respira"/>
                <a:sym typeface="Della Respira"/>
              </a:rPr>
              <a:t>DS SPORTS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134475" y="-471391"/>
            <a:ext cx="9587427" cy="11229783"/>
          </a:xfrm>
          <a:custGeom>
            <a:avLst/>
            <a:gdLst/>
            <a:ahLst/>
            <a:cxnLst/>
            <a:rect l="l" t="t" r="r" b="b"/>
            <a:pathLst>
              <a:path w="9587427" h="11229783">
                <a:moveTo>
                  <a:pt x="0" y="0"/>
                </a:moveTo>
                <a:lnTo>
                  <a:pt x="9587427" y="0"/>
                </a:lnTo>
                <a:lnTo>
                  <a:pt x="9587427" y="11229782"/>
                </a:lnTo>
                <a:lnTo>
                  <a:pt x="0" y="112297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 flipH="1">
            <a:off x="-452952" y="-471392"/>
            <a:ext cx="9587427" cy="11229783"/>
          </a:xfrm>
          <a:custGeom>
            <a:avLst/>
            <a:gdLst/>
            <a:ahLst/>
            <a:cxnLst/>
            <a:rect l="l" t="t" r="r" b="b"/>
            <a:pathLst>
              <a:path w="9587427" h="11229783">
                <a:moveTo>
                  <a:pt x="9587427" y="0"/>
                </a:moveTo>
                <a:lnTo>
                  <a:pt x="0" y="0"/>
                </a:lnTo>
                <a:lnTo>
                  <a:pt x="0" y="11229782"/>
                </a:lnTo>
                <a:lnTo>
                  <a:pt x="9587427" y="11229782"/>
                </a:lnTo>
                <a:lnTo>
                  <a:pt x="9587427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4" name="Group 4"/>
          <p:cNvGrpSpPr/>
          <p:nvPr/>
        </p:nvGrpSpPr>
        <p:grpSpPr>
          <a:xfrm>
            <a:off x="2488176" y="1028700"/>
            <a:ext cx="13545751" cy="7111296"/>
            <a:chOff x="0" y="0"/>
            <a:chExt cx="3567605" cy="187293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567605" cy="1872934"/>
            </a:xfrm>
            <a:custGeom>
              <a:avLst/>
              <a:gdLst/>
              <a:ahLst/>
              <a:cxnLst/>
              <a:rect l="l" t="t" r="r" b="b"/>
              <a:pathLst>
                <a:path w="3567605" h="1872934">
                  <a:moveTo>
                    <a:pt x="29148" y="0"/>
                  </a:moveTo>
                  <a:lnTo>
                    <a:pt x="3538456" y="0"/>
                  </a:lnTo>
                  <a:cubicBezTo>
                    <a:pt x="3554555" y="0"/>
                    <a:pt x="3567605" y="13050"/>
                    <a:pt x="3567605" y="29148"/>
                  </a:cubicBezTo>
                  <a:lnTo>
                    <a:pt x="3567605" y="1843786"/>
                  </a:lnTo>
                  <a:cubicBezTo>
                    <a:pt x="3567605" y="1851516"/>
                    <a:pt x="3564534" y="1858930"/>
                    <a:pt x="3559068" y="1864396"/>
                  </a:cubicBezTo>
                  <a:cubicBezTo>
                    <a:pt x="3553601" y="1869863"/>
                    <a:pt x="3546187" y="1872934"/>
                    <a:pt x="3538456" y="1872934"/>
                  </a:cubicBezTo>
                  <a:lnTo>
                    <a:pt x="29148" y="1872934"/>
                  </a:lnTo>
                  <a:cubicBezTo>
                    <a:pt x="13050" y="1872934"/>
                    <a:pt x="0" y="1859884"/>
                    <a:pt x="0" y="1843786"/>
                  </a:cubicBezTo>
                  <a:lnTo>
                    <a:pt x="0" y="29148"/>
                  </a:lnTo>
                  <a:cubicBezTo>
                    <a:pt x="0" y="13050"/>
                    <a:pt x="13050" y="0"/>
                    <a:pt x="29148" y="0"/>
                  </a:cubicBezTo>
                  <a:close/>
                </a:path>
              </a:pathLst>
            </a:custGeom>
            <a:solidFill>
              <a:srgbClr val="F0D7A4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567605" cy="19110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985807" y="1645874"/>
            <a:ext cx="12562525" cy="5932775"/>
            <a:chOff x="0" y="0"/>
            <a:chExt cx="3308648" cy="156254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308648" cy="1562542"/>
            </a:xfrm>
            <a:custGeom>
              <a:avLst/>
              <a:gdLst/>
              <a:ahLst/>
              <a:cxnLst/>
              <a:rect l="l" t="t" r="r" b="b"/>
              <a:pathLst>
                <a:path w="3308648" h="1562542">
                  <a:moveTo>
                    <a:pt x="31430" y="0"/>
                  </a:moveTo>
                  <a:lnTo>
                    <a:pt x="3277219" y="0"/>
                  </a:lnTo>
                  <a:cubicBezTo>
                    <a:pt x="3285554" y="0"/>
                    <a:pt x="3293549" y="3311"/>
                    <a:pt x="3299443" y="9206"/>
                  </a:cubicBezTo>
                  <a:cubicBezTo>
                    <a:pt x="3305337" y="15100"/>
                    <a:pt x="3308648" y="23094"/>
                    <a:pt x="3308648" y="31430"/>
                  </a:cubicBezTo>
                  <a:lnTo>
                    <a:pt x="3308648" y="1531112"/>
                  </a:lnTo>
                  <a:cubicBezTo>
                    <a:pt x="3308648" y="1548470"/>
                    <a:pt x="3294577" y="1562542"/>
                    <a:pt x="3277219" y="1562542"/>
                  </a:cubicBezTo>
                  <a:lnTo>
                    <a:pt x="31430" y="1562542"/>
                  </a:lnTo>
                  <a:cubicBezTo>
                    <a:pt x="14072" y="1562542"/>
                    <a:pt x="0" y="1548470"/>
                    <a:pt x="0" y="1531112"/>
                  </a:cubicBezTo>
                  <a:lnTo>
                    <a:pt x="0" y="31430"/>
                  </a:lnTo>
                  <a:cubicBezTo>
                    <a:pt x="0" y="14072"/>
                    <a:pt x="14072" y="0"/>
                    <a:pt x="3143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623010"/>
              </a:solidFill>
              <a:prstDash val="lgDash"/>
              <a:rou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3308648" cy="16006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10" name="Freeform 10"/>
          <p:cNvSpPr/>
          <p:nvPr/>
        </p:nvSpPr>
        <p:spPr>
          <a:xfrm rot="1555810">
            <a:off x="490166" y="372014"/>
            <a:ext cx="2077421" cy="1265338"/>
          </a:xfrm>
          <a:custGeom>
            <a:avLst/>
            <a:gdLst/>
            <a:ahLst/>
            <a:cxnLst/>
            <a:rect l="l" t="t" r="r" b="b"/>
            <a:pathLst>
              <a:path w="2077421" h="1265338">
                <a:moveTo>
                  <a:pt x="0" y="0"/>
                </a:moveTo>
                <a:lnTo>
                  <a:pt x="2077421" y="0"/>
                </a:lnTo>
                <a:lnTo>
                  <a:pt x="2077421" y="1265339"/>
                </a:lnTo>
                <a:lnTo>
                  <a:pt x="0" y="12653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>
          <a:xfrm rot="-786633">
            <a:off x="15664765" y="3590120"/>
            <a:ext cx="2077421" cy="1265338"/>
          </a:xfrm>
          <a:custGeom>
            <a:avLst/>
            <a:gdLst/>
            <a:ahLst/>
            <a:cxnLst/>
            <a:rect l="l" t="t" r="r" b="b"/>
            <a:pathLst>
              <a:path w="2077421" h="1265338">
                <a:moveTo>
                  <a:pt x="0" y="0"/>
                </a:moveTo>
                <a:lnTo>
                  <a:pt x="2077421" y="0"/>
                </a:lnTo>
                <a:lnTo>
                  <a:pt x="2077421" y="1265338"/>
                </a:lnTo>
                <a:lnTo>
                  <a:pt x="0" y="12653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2" name="Freeform 12"/>
          <p:cNvSpPr/>
          <p:nvPr/>
        </p:nvSpPr>
        <p:spPr>
          <a:xfrm>
            <a:off x="1180045" y="4552446"/>
            <a:ext cx="3321586" cy="1544538"/>
          </a:xfrm>
          <a:custGeom>
            <a:avLst/>
            <a:gdLst/>
            <a:ahLst/>
            <a:cxnLst/>
            <a:rect l="l" t="t" r="r" b="b"/>
            <a:pathLst>
              <a:path w="3321586" h="1544538">
                <a:moveTo>
                  <a:pt x="0" y="0"/>
                </a:moveTo>
                <a:lnTo>
                  <a:pt x="3321587" y="0"/>
                </a:lnTo>
                <a:lnTo>
                  <a:pt x="3321587" y="1544538"/>
                </a:lnTo>
                <a:lnTo>
                  <a:pt x="0" y="154453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3" name="TextBox 13"/>
          <p:cNvSpPr txBox="1"/>
          <p:nvPr/>
        </p:nvSpPr>
        <p:spPr>
          <a:xfrm>
            <a:off x="3284342" y="3801250"/>
            <a:ext cx="11738367" cy="3258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</a:pPr>
            <a:r>
              <a:rPr lang="en-US" sz="36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Complete Register My Athlete(Aktivate)</a:t>
            </a:r>
          </a:p>
          <a:p>
            <a:pPr algn="ctr">
              <a:lnSpc>
                <a:spcPts val="5179"/>
              </a:lnSpc>
            </a:pPr>
            <a:r>
              <a:rPr lang="en-US" sz="36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Have a current Athletic Physical</a:t>
            </a:r>
          </a:p>
          <a:p>
            <a:pPr algn="ctr">
              <a:lnSpc>
                <a:spcPts val="5179"/>
              </a:lnSpc>
            </a:pPr>
            <a:r>
              <a:rPr lang="en-US" sz="36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Pay all Athletic Fees to DS</a:t>
            </a:r>
          </a:p>
          <a:p>
            <a:pPr algn="ctr">
              <a:lnSpc>
                <a:spcPts val="5179"/>
              </a:lnSpc>
            </a:pPr>
            <a:r>
              <a:rPr lang="en-US" sz="36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Complete ImPACT Test</a:t>
            </a:r>
          </a:p>
          <a:p>
            <a:pPr algn="ctr">
              <a:lnSpc>
                <a:spcPts val="5179"/>
              </a:lnSpc>
            </a:pPr>
            <a:r>
              <a:rPr lang="en-US" sz="36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Have a 2.0 GPA from previous semester</a:t>
            </a:r>
          </a:p>
        </p:txBody>
      </p:sp>
      <p:sp>
        <p:nvSpPr>
          <p:cNvPr id="14" name="Freeform 14"/>
          <p:cNvSpPr/>
          <p:nvPr/>
        </p:nvSpPr>
        <p:spPr>
          <a:xfrm>
            <a:off x="9990324" y="-180741"/>
            <a:ext cx="2628486" cy="2129560"/>
          </a:xfrm>
          <a:custGeom>
            <a:avLst/>
            <a:gdLst/>
            <a:ahLst/>
            <a:cxnLst/>
            <a:rect l="l" t="t" r="r" b="b"/>
            <a:pathLst>
              <a:path w="2628486" h="2129560">
                <a:moveTo>
                  <a:pt x="0" y="0"/>
                </a:moveTo>
                <a:lnTo>
                  <a:pt x="2628486" y="0"/>
                </a:lnTo>
                <a:lnTo>
                  <a:pt x="2628486" y="2129560"/>
                </a:lnTo>
                <a:lnTo>
                  <a:pt x="0" y="21295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5" name="TextBox 15"/>
          <p:cNvSpPr txBox="1"/>
          <p:nvPr/>
        </p:nvSpPr>
        <p:spPr>
          <a:xfrm>
            <a:off x="4378861" y="2382738"/>
            <a:ext cx="9549327" cy="1285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>
                <a:solidFill>
                  <a:srgbClr val="000000"/>
                </a:solidFill>
                <a:latin typeface="Della Respira"/>
                <a:ea typeface="Della Respira"/>
                <a:cs typeface="Della Respira"/>
                <a:sym typeface="Della Respira"/>
              </a:rPr>
              <a:t>REQUIREMENTS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134475" y="-471391"/>
            <a:ext cx="9587427" cy="11229783"/>
          </a:xfrm>
          <a:custGeom>
            <a:avLst/>
            <a:gdLst/>
            <a:ahLst/>
            <a:cxnLst/>
            <a:rect l="l" t="t" r="r" b="b"/>
            <a:pathLst>
              <a:path w="9587427" h="11229783">
                <a:moveTo>
                  <a:pt x="0" y="0"/>
                </a:moveTo>
                <a:lnTo>
                  <a:pt x="9587427" y="0"/>
                </a:lnTo>
                <a:lnTo>
                  <a:pt x="9587427" y="11229782"/>
                </a:lnTo>
                <a:lnTo>
                  <a:pt x="0" y="112297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 flipH="1">
            <a:off x="-433902" y="-471391"/>
            <a:ext cx="9587427" cy="11229783"/>
          </a:xfrm>
          <a:custGeom>
            <a:avLst/>
            <a:gdLst/>
            <a:ahLst/>
            <a:cxnLst/>
            <a:rect l="l" t="t" r="r" b="b"/>
            <a:pathLst>
              <a:path w="9587427" h="11229783">
                <a:moveTo>
                  <a:pt x="9587427" y="0"/>
                </a:moveTo>
                <a:lnTo>
                  <a:pt x="0" y="0"/>
                </a:lnTo>
                <a:lnTo>
                  <a:pt x="0" y="11229782"/>
                </a:lnTo>
                <a:lnTo>
                  <a:pt x="9587427" y="11229782"/>
                </a:lnTo>
                <a:lnTo>
                  <a:pt x="9587427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4" name="Group 4"/>
          <p:cNvGrpSpPr/>
          <p:nvPr/>
        </p:nvGrpSpPr>
        <p:grpSpPr>
          <a:xfrm>
            <a:off x="2488176" y="1028700"/>
            <a:ext cx="13545751" cy="7111296"/>
            <a:chOff x="0" y="0"/>
            <a:chExt cx="3567605" cy="187293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567605" cy="1872934"/>
            </a:xfrm>
            <a:custGeom>
              <a:avLst/>
              <a:gdLst/>
              <a:ahLst/>
              <a:cxnLst/>
              <a:rect l="l" t="t" r="r" b="b"/>
              <a:pathLst>
                <a:path w="3567605" h="1872934">
                  <a:moveTo>
                    <a:pt x="29148" y="0"/>
                  </a:moveTo>
                  <a:lnTo>
                    <a:pt x="3538456" y="0"/>
                  </a:lnTo>
                  <a:cubicBezTo>
                    <a:pt x="3554555" y="0"/>
                    <a:pt x="3567605" y="13050"/>
                    <a:pt x="3567605" y="29148"/>
                  </a:cubicBezTo>
                  <a:lnTo>
                    <a:pt x="3567605" y="1843786"/>
                  </a:lnTo>
                  <a:cubicBezTo>
                    <a:pt x="3567605" y="1851516"/>
                    <a:pt x="3564534" y="1858930"/>
                    <a:pt x="3559068" y="1864396"/>
                  </a:cubicBezTo>
                  <a:cubicBezTo>
                    <a:pt x="3553601" y="1869863"/>
                    <a:pt x="3546187" y="1872934"/>
                    <a:pt x="3538456" y="1872934"/>
                  </a:cubicBezTo>
                  <a:lnTo>
                    <a:pt x="29148" y="1872934"/>
                  </a:lnTo>
                  <a:cubicBezTo>
                    <a:pt x="13050" y="1872934"/>
                    <a:pt x="0" y="1859884"/>
                    <a:pt x="0" y="1843786"/>
                  </a:cubicBezTo>
                  <a:lnTo>
                    <a:pt x="0" y="29148"/>
                  </a:lnTo>
                  <a:cubicBezTo>
                    <a:pt x="0" y="13050"/>
                    <a:pt x="13050" y="0"/>
                    <a:pt x="29148" y="0"/>
                  </a:cubicBezTo>
                  <a:close/>
                </a:path>
              </a:pathLst>
            </a:custGeom>
            <a:solidFill>
              <a:srgbClr val="F0D7A4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567605" cy="19110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985807" y="1645874"/>
            <a:ext cx="12562525" cy="5932775"/>
            <a:chOff x="0" y="0"/>
            <a:chExt cx="3308648" cy="156254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308648" cy="1562542"/>
            </a:xfrm>
            <a:custGeom>
              <a:avLst/>
              <a:gdLst/>
              <a:ahLst/>
              <a:cxnLst/>
              <a:rect l="l" t="t" r="r" b="b"/>
              <a:pathLst>
                <a:path w="3308648" h="1562542">
                  <a:moveTo>
                    <a:pt x="31430" y="0"/>
                  </a:moveTo>
                  <a:lnTo>
                    <a:pt x="3277219" y="0"/>
                  </a:lnTo>
                  <a:cubicBezTo>
                    <a:pt x="3285554" y="0"/>
                    <a:pt x="3293549" y="3311"/>
                    <a:pt x="3299443" y="9206"/>
                  </a:cubicBezTo>
                  <a:cubicBezTo>
                    <a:pt x="3305337" y="15100"/>
                    <a:pt x="3308648" y="23094"/>
                    <a:pt x="3308648" y="31430"/>
                  </a:cubicBezTo>
                  <a:lnTo>
                    <a:pt x="3308648" y="1531112"/>
                  </a:lnTo>
                  <a:cubicBezTo>
                    <a:pt x="3308648" y="1548470"/>
                    <a:pt x="3294577" y="1562542"/>
                    <a:pt x="3277219" y="1562542"/>
                  </a:cubicBezTo>
                  <a:lnTo>
                    <a:pt x="31430" y="1562542"/>
                  </a:lnTo>
                  <a:cubicBezTo>
                    <a:pt x="14072" y="1562542"/>
                    <a:pt x="0" y="1548470"/>
                    <a:pt x="0" y="1531112"/>
                  </a:cubicBezTo>
                  <a:lnTo>
                    <a:pt x="0" y="31430"/>
                  </a:lnTo>
                  <a:cubicBezTo>
                    <a:pt x="0" y="14072"/>
                    <a:pt x="14072" y="0"/>
                    <a:pt x="3143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623010"/>
              </a:solidFill>
              <a:prstDash val="lgDash"/>
              <a:rou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3308648" cy="16006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10" name="Freeform 10"/>
          <p:cNvSpPr/>
          <p:nvPr/>
        </p:nvSpPr>
        <p:spPr>
          <a:xfrm rot="1555810">
            <a:off x="15671825" y="1013205"/>
            <a:ext cx="2077421" cy="1265338"/>
          </a:xfrm>
          <a:custGeom>
            <a:avLst/>
            <a:gdLst/>
            <a:ahLst/>
            <a:cxnLst/>
            <a:rect l="l" t="t" r="r" b="b"/>
            <a:pathLst>
              <a:path w="2077421" h="1265338">
                <a:moveTo>
                  <a:pt x="0" y="0"/>
                </a:moveTo>
                <a:lnTo>
                  <a:pt x="2077421" y="0"/>
                </a:lnTo>
                <a:lnTo>
                  <a:pt x="2077421" y="1265339"/>
                </a:lnTo>
                <a:lnTo>
                  <a:pt x="0" y="12653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>
          <a:xfrm rot="-786633">
            <a:off x="294321" y="4510831"/>
            <a:ext cx="2077421" cy="1265338"/>
          </a:xfrm>
          <a:custGeom>
            <a:avLst/>
            <a:gdLst/>
            <a:ahLst/>
            <a:cxnLst/>
            <a:rect l="l" t="t" r="r" b="b"/>
            <a:pathLst>
              <a:path w="2077421" h="1265338">
                <a:moveTo>
                  <a:pt x="0" y="0"/>
                </a:moveTo>
                <a:lnTo>
                  <a:pt x="2077421" y="0"/>
                </a:lnTo>
                <a:lnTo>
                  <a:pt x="2077421" y="1265338"/>
                </a:lnTo>
                <a:lnTo>
                  <a:pt x="0" y="12653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2" name="Freeform 12"/>
          <p:cNvSpPr/>
          <p:nvPr/>
        </p:nvSpPr>
        <p:spPr>
          <a:xfrm>
            <a:off x="1333031" y="1028700"/>
            <a:ext cx="3321586" cy="1544538"/>
          </a:xfrm>
          <a:custGeom>
            <a:avLst/>
            <a:gdLst/>
            <a:ahLst/>
            <a:cxnLst/>
            <a:rect l="l" t="t" r="r" b="b"/>
            <a:pathLst>
              <a:path w="3321586" h="1544538">
                <a:moveTo>
                  <a:pt x="0" y="0"/>
                </a:moveTo>
                <a:lnTo>
                  <a:pt x="3321587" y="0"/>
                </a:lnTo>
                <a:lnTo>
                  <a:pt x="3321587" y="1544538"/>
                </a:lnTo>
                <a:lnTo>
                  <a:pt x="0" y="154453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3" name="Freeform 13"/>
          <p:cNvSpPr/>
          <p:nvPr/>
        </p:nvSpPr>
        <p:spPr>
          <a:xfrm>
            <a:off x="13335275" y="5854324"/>
            <a:ext cx="2628486" cy="2129560"/>
          </a:xfrm>
          <a:custGeom>
            <a:avLst/>
            <a:gdLst/>
            <a:ahLst/>
            <a:cxnLst/>
            <a:rect l="l" t="t" r="r" b="b"/>
            <a:pathLst>
              <a:path w="2628486" h="2129560">
                <a:moveTo>
                  <a:pt x="0" y="0"/>
                </a:moveTo>
                <a:lnTo>
                  <a:pt x="2628486" y="0"/>
                </a:lnTo>
                <a:lnTo>
                  <a:pt x="2628486" y="2129561"/>
                </a:lnTo>
                <a:lnTo>
                  <a:pt x="0" y="212956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4" name="TextBox 14"/>
          <p:cNvSpPr txBox="1"/>
          <p:nvPr/>
        </p:nvSpPr>
        <p:spPr>
          <a:xfrm>
            <a:off x="3284342" y="3345158"/>
            <a:ext cx="11738367" cy="3916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</a:pPr>
            <a:r>
              <a:rPr lang="en-US" sz="36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$50 Transportation fee(once each year)</a:t>
            </a:r>
          </a:p>
          <a:p>
            <a:pPr algn="ctr">
              <a:lnSpc>
                <a:spcPts val="5179"/>
              </a:lnSpc>
            </a:pPr>
            <a:r>
              <a:rPr lang="en-US" sz="36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$25 Activity Fee</a:t>
            </a:r>
          </a:p>
          <a:p>
            <a:pPr algn="ctr">
              <a:lnSpc>
                <a:spcPts val="5179"/>
              </a:lnSpc>
            </a:pPr>
            <a:r>
              <a:rPr lang="en-US" sz="36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$10 Training Room Fee</a:t>
            </a:r>
          </a:p>
          <a:p>
            <a:pPr algn="ctr">
              <a:lnSpc>
                <a:spcPts val="5179"/>
              </a:lnSpc>
            </a:pPr>
            <a:r>
              <a:rPr lang="en-US" sz="36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$15 ImPACT Fee</a:t>
            </a:r>
          </a:p>
          <a:p>
            <a:pPr algn="ctr">
              <a:lnSpc>
                <a:spcPts val="5179"/>
              </a:lnSpc>
            </a:pPr>
            <a:r>
              <a:rPr lang="en-US" sz="36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$50 Green Fee-Golf only</a:t>
            </a:r>
          </a:p>
          <a:p>
            <a:pPr algn="ctr">
              <a:lnSpc>
                <a:spcPts val="5179"/>
              </a:lnSpc>
            </a:pPr>
            <a:r>
              <a:rPr lang="en-US" sz="36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TBD: Team Specific Fees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378861" y="1858863"/>
            <a:ext cx="9549327" cy="1285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>
                <a:solidFill>
                  <a:srgbClr val="000000"/>
                </a:solidFill>
                <a:latin typeface="Della Respira"/>
                <a:ea typeface="Della Respira"/>
                <a:cs typeface="Della Respira"/>
                <a:sym typeface="Della Respira"/>
              </a:rPr>
              <a:t>FEES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134475" y="-471391"/>
            <a:ext cx="9587427" cy="11229783"/>
          </a:xfrm>
          <a:custGeom>
            <a:avLst/>
            <a:gdLst/>
            <a:ahLst/>
            <a:cxnLst/>
            <a:rect l="l" t="t" r="r" b="b"/>
            <a:pathLst>
              <a:path w="9587427" h="11229783">
                <a:moveTo>
                  <a:pt x="0" y="0"/>
                </a:moveTo>
                <a:lnTo>
                  <a:pt x="9587427" y="0"/>
                </a:lnTo>
                <a:lnTo>
                  <a:pt x="9587427" y="11229782"/>
                </a:lnTo>
                <a:lnTo>
                  <a:pt x="0" y="112297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 flipH="1">
            <a:off x="-433902" y="-471391"/>
            <a:ext cx="9587427" cy="11229783"/>
          </a:xfrm>
          <a:custGeom>
            <a:avLst/>
            <a:gdLst/>
            <a:ahLst/>
            <a:cxnLst/>
            <a:rect l="l" t="t" r="r" b="b"/>
            <a:pathLst>
              <a:path w="9587427" h="11229783">
                <a:moveTo>
                  <a:pt x="9587427" y="0"/>
                </a:moveTo>
                <a:lnTo>
                  <a:pt x="0" y="0"/>
                </a:lnTo>
                <a:lnTo>
                  <a:pt x="0" y="11229782"/>
                </a:lnTo>
                <a:lnTo>
                  <a:pt x="9587427" y="11229782"/>
                </a:lnTo>
                <a:lnTo>
                  <a:pt x="9587427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4" name="Group 4"/>
          <p:cNvGrpSpPr/>
          <p:nvPr/>
        </p:nvGrpSpPr>
        <p:grpSpPr>
          <a:xfrm>
            <a:off x="3315674" y="968518"/>
            <a:ext cx="11775943" cy="5454362"/>
            <a:chOff x="0" y="0"/>
            <a:chExt cx="3101483" cy="71415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101483" cy="714150"/>
            </a:xfrm>
            <a:custGeom>
              <a:avLst/>
              <a:gdLst/>
              <a:ahLst/>
              <a:cxnLst/>
              <a:rect l="l" t="t" r="r" b="b"/>
              <a:pathLst>
                <a:path w="3101483" h="714150">
                  <a:moveTo>
                    <a:pt x="33529" y="0"/>
                  </a:moveTo>
                  <a:lnTo>
                    <a:pt x="3067954" y="0"/>
                  </a:lnTo>
                  <a:cubicBezTo>
                    <a:pt x="3086471" y="0"/>
                    <a:pt x="3101483" y="15012"/>
                    <a:pt x="3101483" y="33529"/>
                  </a:cubicBezTo>
                  <a:lnTo>
                    <a:pt x="3101483" y="680621"/>
                  </a:lnTo>
                  <a:cubicBezTo>
                    <a:pt x="3101483" y="689513"/>
                    <a:pt x="3097950" y="698041"/>
                    <a:pt x="3091662" y="704329"/>
                  </a:cubicBezTo>
                  <a:cubicBezTo>
                    <a:pt x="3085375" y="710617"/>
                    <a:pt x="3076846" y="714150"/>
                    <a:pt x="3067954" y="714150"/>
                  </a:cubicBezTo>
                  <a:lnTo>
                    <a:pt x="33529" y="714150"/>
                  </a:lnTo>
                  <a:cubicBezTo>
                    <a:pt x="24637" y="714150"/>
                    <a:pt x="16108" y="710617"/>
                    <a:pt x="9820" y="704329"/>
                  </a:cubicBezTo>
                  <a:cubicBezTo>
                    <a:pt x="3533" y="698041"/>
                    <a:pt x="0" y="689513"/>
                    <a:pt x="0" y="680621"/>
                  </a:cubicBezTo>
                  <a:lnTo>
                    <a:pt x="0" y="33529"/>
                  </a:lnTo>
                  <a:cubicBezTo>
                    <a:pt x="0" y="24637"/>
                    <a:pt x="3533" y="16108"/>
                    <a:pt x="9820" y="9820"/>
                  </a:cubicBezTo>
                  <a:cubicBezTo>
                    <a:pt x="16108" y="3533"/>
                    <a:pt x="24637" y="0"/>
                    <a:pt x="33529" y="0"/>
                  </a:cubicBezTo>
                  <a:close/>
                </a:path>
              </a:pathLst>
            </a:custGeom>
            <a:solidFill>
              <a:srgbClr val="623010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101483" cy="7522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3733594" y="1485900"/>
            <a:ext cx="10896806" cy="4419599"/>
            <a:chOff x="0" y="0"/>
            <a:chExt cx="2849926" cy="55137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849926" cy="551377"/>
            </a:xfrm>
            <a:custGeom>
              <a:avLst/>
              <a:gdLst/>
              <a:ahLst/>
              <a:cxnLst/>
              <a:rect l="l" t="t" r="r" b="b"/>
              <a:pathLst>
                <a:path w="2849926" h="551377">
                  <a:moveTo>
                    <a:pt x="36489" y="0"/>
                  </a:moveTo>
                  <a:lnTo>
                    <a:pt x="2813437" y="0"/>
                  </a:lnTo>
                  <a:cubicBezTo>
                    <a:pt x="2833589" y="0"/>
                    <a:pt x="2849926" y="16337"/>
                    <a:pt x="2849926" y="36489"/>
                  </a:cubicBezTo>
                  <a:lnTo>
                    <a:pt x="2849926" y="514888"/>
                  </a:lnTo>
                  <a:cubicBezTo>
                    <a:pt x="2849926" y="535041"/>
                    <a:pt x="2833589" y="551377"/>
                    <a:pt x="2813437" y="551377"/>
                  </a:cubicBezTo>
                  <a:lnTo>
                    <a:pt x="36489" y="551377"/>
                  </a:lnTo>
                  <a:cubicBezTo>
                    <a:pt x="16337" y="551377"/>
                    <a:pt x="0" y="535041"/>
                    <a:pt x="0" y="514888"/>
                  </a:cubicBezTo>
                  <a:lnTo>
                    <a:pt x="0" y="36489"/>
                  </a:lnTo>
                  <a:cubicBezTo>
                    <a:pt x="0" y="16337"/>
                    <a:pt x="16337" y="0"/>
                    <a:pt x="3648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FFFFFF"/>
              </a:solidFill>
              <a:prstDash val="lgDash"/>
              <a:round/>
            </a:ln>
          </p:spPr>
          <p:txBody>
            <a:bodyPr/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</a:rPr>
                <a:t>Wooster High School Athletic Night</a:t>
              </a:r>
            </a:p>
            <a:p>
              <a:pPr algn="ctr"/>
              <a:r>
                <a:rPr lang="en-US" sz="4000" dirty="0">
                  <a:solidFill>
                    <a:schemeClr val="bg1"/>
                  </a:solidFill>
                </a:rPr>
                <a:t>Thursday May 29</a:t>
              </a:r>
            </a:p>
            <a:p>
              <a:pPr algn="ctr"/>
              <a:r>
                <a:rPr lang="en-US" sz="4000" dirty="0">
                  <a:solidFill>
                    <a:schemeClr val="bg1"/>
                  </a:solidFill>
                </a:rPr>
                <a:t>4-8 in the Large Gym</a:t>
              </a:r>
            </a:p>
            <a:p>
              <a:pPr algn="ctr"/>
              <a:r>
                <a:rPr lang="en-US" sz="4000" dirty="0">
                  <a:solidFill>
                    <a:schemeClr val="bg1"/>
                  </a:solidFill>
                </a:rPr>
                <a:t>Physicals $25.00 &amp; Immunization Clinic</a:t>
              </a:r>
            </a:p>
            <a:p>
              <a:pPr algn="ctr"/>
              <a:r>
                <a:rPr lang="en-US" sz="4000" dirty="0">
                  <a:solidFill>
                    <a:schemeClr val="bg1"/>
                  </a:solidFill>
                </a:rPr>
                <a:t>(You Must Be Accompanied with a </a:t>
              </a:r>
            </a:p>
            <a:p>
              <a:pPr algn="ctr"/>
              <a:r>
                <a:rPr lang="en-US" sz="4000" dirty="0">
                  <a:solidFill>
                    <a:schemeClr val="bg1"/>
                  </a:solidFill>
                </a:rPr>
                <a:t>Parent or Legal Guardian)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849926" cy="5894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10" name="Freeform 10"/>
          <p:cNvSpPr/>
          <p:nvPr/>
        </p:nvSpPr>
        <p:spPr>
          <a:xfrm rot="852311">
            <a:off x="15525730" y="1028700"/>
            <a:ext cx="1733570" cy="1055902"/>
          </a:xfrm>
          <a:custGeom>
            <a:avLst/>
            <a:gdLst/>
            <a:ahLst/>
            <a:cxnLst/>
            <a:rect l="l" t="t" r="r" b="b"/>
            <a:pathLst>
              <a:path w="1733570" h="1055902">
                <a:moveTo>
                  <a:pt x="0" y="0"/>
                </a:moveTo>
                <a:lnTo>
                  <a:pt x="1733570" y="0"/>
                </a:lnTo>
                <a:lnTo>
                  <a:pt x="1733570" y="1055902"/>
                </a:lnTo>
                <a:lnTo>
                  <a:pt x="0" y="10559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>
          <a:xfrm rot="-1472499">
            <a:off x="648846" y="4306535"/>
            <a:ext cx="1733570" cy="1055902"/>
          </a:xfrm>
          <a:custGeom>
            <a:avLst/>
            <a:gdLst/>
            <a:ahLst/>
            <a:cxnLst/>
            <a:rect l="l" t="t" r="r" b="b"/>
            <a:pathLst>
              <a:path w="1733570" h="1055902">
                <a:moveTo>
                  <a:pt x="0" y="0"/>
                </a:moveTo>
                <a:lnTo>
                  <a:pt x="1733570" y="0"/>
                </a:lnTo>
                <a:lnTo>
                  <a:pt x="1733570" y="1055902"/>
                </a:lnTo>
                <a:lnTo>
                  <a:pt x="0" y="10559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2" name="TextBox 12"/>
          <p:cNvSpPr txBox="1"/>
          <p:nvPr/>
        </p:nvSpPr>
        <p:spPr>
          <a:xfrm>
            <a:off x="3733594" y="2909209"/>
            <a:ext cx="10820811" cy="1698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endParaRPr lang="en-US" sz="9999" dirty="0">
              <a:solidFill>
                <a:srgbClr val="FFFFFF"/>
              </a:solidFill>
              <a:latin typeface="Della Respira"/>
              <a:ea typeface="Della Respira"/>
              <a:cs typeface="Della Respira"/>
              <a:sym typeface="Della Respir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134475" y="-471391"/>
            <a:ext cx="9587427" cy="11229783"/>
          </a:xfrm>
          <a:custGeom>
            <a:avLst/>
            <a:gdLst/>
            <a:ahLst/>
            <a:cxnLst/>
            <a:rect l="l" t="t" r="r" b="b"/>
            <a:pathLst>
              <a:path w="9587427" h="11229783">
                <a:moveTo>
                  <a:pt x="0" y="0"/>
                </a:moveTo>
                <a:lnTo>
                  <a:pt x="9587427" y="0"/>
                </a:lnTo>
                <a:lnTo>
                  <a:pt x="9587427" y="11229782"/>
                </a:lnTo>
                <a:lnTo>
                  <a:pt x="0" y="112297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 flipH="1">
            <a:off x="-433902" y="-471391"/>
            <a:ext cx="9587427" cy="11229783"/>
          </a:xfrm>
          <a:custGeom>
            <a:avLst/>
            <a:gdLst/>
            <a:ahLst/>
            <a:cxnLst/>
            <a:rect l="l" t="t" r="r" b="b"/>
            <a:pathLst>
              <a:path w="9587427" h="11229783">
                <a:moveTo>
                  <a:pt x="9587427" y="0"/>
                </a:moveTo>
                <a:lnTo>
                  <a:pt x="0" y="0"/>
                </a:lnTo>
                <a:lnTo>
                  <a:pt x="0" y="11229782"/>
                </a:lnTo>
                <a:lnTo>
                  <a:pt x="9587427" y="11229782"/>
                </a:lnTo>
                <a:lnTo>
                  <a:pt x="9587427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4" name="Group 4"/>
          <p:cNvGrpSpPr/>
          <p:nvPr/>
        </p:nvGrpSpPr>
        <p:grpSpPr>
          <a:xfrm>
            <a:off x="2488176" y="1028700"/>
            <a:ext cx="13545751" cy="7111296"/>
            <a:chOff x="0" y="0"/>
            <a:chExt cx="3567605" cy="187293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567605" cy="1872934"/>
            </a:xfrm>
            <a:custGeom>
              <a:avLst/>
              <a:gdLst/>
              <a:ahLst/>
              <a:cxnLst/>
              <a:rect l="l" t="t" r="r" b="b"/>
              <a:pathLst>
                <a:path w="3567605" h="1872934">
                  <a:moveTo>
                    <a:pt x="29148" y="0"/>
                  </a:moveTo>
                  <a:lnTo>
                    <a:pt x="3538456" y="0"/>
                  </a:lnTo>
                  <a:cubicBezTo>
                    <a:pt x="3554555" y="0"/>
                    <a:pt x="3567605" y="13050"/>
                    <a:pt x="3567605" y="29148"/>
                  </a:cubicBezTo>
                  <a:lnTo>
                    <a:pt x="3567605" y="1843786"/>
                  </a:lnTo>
                  <a:cubicBezTo>
                    <a:pt x="3567605" y="1851516"/>
                    <a:pt x="3564534" y="1858930"/>
                    <a:pt x="3559068" y="1864396"/>
                  </a:cubicBezTo>
                  <a:cubicBezTo>
                    <a:pt x="3553601" y="1869863"/>
                    <a:pt x="3546187" y="1872934"/>
                    <a:pt x="3538456" y="1872934"/>
                  </a:cubicBezTo>
                  <a:lnTo>
                    <a:pt x="29148" y="1872934"/>
                  </a:lnTo>
                  <a:cubicBezTo>
                    <a:pt x="13050" y="1872934"/>
                    <a:pt x="0" y="1859884"/>
                    <a:pt x="0" y="1843786"/>
                  </a:cubicBezTo>
                  <a:lnTo>
                    <a:pt x="0" y="29148"/>
                  </a:lnTo>
                  <a:cubicBezTo>
                    <a:pt x="0" y="13050"/>
                    <a:pt x="13050" y="0"/>
                    <a:pt x="29148" y="0"/>
                  </a:cubicBezTo>
                  <a:close/>
                </a:path>
              </a:pathLst>
            </a:custGeom>
            <a:solidFill>
              <a:srgbClr val="F0D7A4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567605" cy="19110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985807" y="1645874"/>
            <a:ext cx="12562525" cy="5932775"/>
            <a:chOff x="0" y="0"/>
            <a:chExt cx="3308648" cy="156254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308648" cy="1562542"/>
            </a:xfrm>
            <a:custGeom>
              <a:avLst/>
              <a:gdLst/>
              <a:ahLst/>
              <a:cxnLst/>
              <a:rect l="l" t="t" r="r" b="b"/>
              <a:pathLst>
                <a:path w="3308648" h="1562542">
                  <a:moveTo>
                    <a:pt x="31430" y="0"/>
                  </a:moveTo>
                  <a:lnTo>
                    <a:pt x="3277219" y="0"/>
                  </a:lnTo>
                  <a:cubicBezTo>
                    <a:pt x="3285554" y="0"/>
                    <a:pt x="3293549" y="3311"/>
                    <a:pt x="3299443" y="9206"/>
                  </a:cubicBezTo>
                  <a:cubicBezTo>
                    <a:pt x="3305337" y="15100"/>
                    <a:pt x="3308648" y="23094"/>
                    <a:pt x="3308648" y="31430"/>
                  </a:cubicBezTo>
                  <a:lnTo>
                    <a:pt x="3308648" y="1531112"/>
                  </a:lnTo>
                  <a:cubicBezTo>
                    <a:pt x="3308648" y="1548470"/>
                    <a:pt x="3294577" y="1562542"/>
                    <a:pt x="3277219" y="1562542"/>
                  </a:cubicBezTo>
                  <a:lnTo>
                    <a:pt x="31430" y="1562542"/>
                  </a:lnTo>
                  <a:cubicBezTo>
                    <a:pt x="14072" y="1562542"/>
                    <a:pt x="0" y="1548470"/>
                    <a:pt x="0" y="1531112"/>
                  </a:cubicBezTo>
                  <a:lnTo>
                    <a:pt x="0" y="31430"/>
                  </a:lnTo>
                  <a:cubicBezTo>
                    <a:pt x="0" y="14072"/>
                    <a:pt x="14072" y="0"/>
                    <a:pt x="3143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623010"/>
              </a:solidFill>
              <a:prstDash val="lgDash"/>
              <a:rou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3308648" cy="16006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10" name="Freeform 10"/>
          <p:cNvSpPr/>
          <p:nvPr/>
        </p:nvSpPr>
        <p:spPr>
          <a:xfrm rot="1555810">
            <a:off x="15671825" y="4510831"/>
            <a:ext cx="2077421" cy="1265338"/>
          </a:xfrm>
          <a:custGeom>
            <a:avLst/>
            <a:gdLst/>
            <a:ahLst/>
            <a:cxnLst/>
            <a:rect l="l" t="t" r="r" b="b"/>
            <a:pathLst>
              <a:path w="2077421" h="1265338">
                <a:moveTo>
                  <a:pt x="0" y="0"/>
                </a:moveTo>
                <a:lnTo>
                  <a:pt x="2077421" y="0"/>
                </a:lnTo>
                <a:lnTo>
                  <a:pt x="2077421" y="1265338"/>
                </a:lnTo>
                <a:lnTo>
                  <a:pt x="0" y="12653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>
          <a:xfrm rot="-786633">
            <a:off x="294321" y="933684"/>
            <a:ext cx="2077421" cy="1265338"/>
          </a:xfrm>
          <a:custGeom>
            <a:avLst/>
            <a:gdLst/>
            <a:ahLst/>
            <a:cxnLst/>
            <a:rect l="l" t="t" r="r" b="b"/>
            <a:pathLst>
              <a:path w="2077421" h="1265338">
                <a:moveTo>
                  <a:pt x="0" y="0"/>
                </a:moveTo>
                <a:lnTo>
                  <a:pt x="2077421" y="0"/>
                </a:lnTo>
                <a:lnTo>
                  <a:pt x="2077421" y="1265339"/>
                </a:lnTo>
                <a:lnTo>
                  <a:pt x="0" y="12653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2" name="Freeform 12"/>
          <p:cNvSpPr/>
          <p:nvPr/>
        </p:nvSpPr>
        <p:spPr>
          <a:xfrm flipH="1">
            <a:off x="13887538" y="873606"/>
            <a:ext cx="3321586" cy="1544538"/>
          </a:xfrm>
          <a:custGeom>
            <a:avLst/>
            <a:gdLst/>
            <a:ahLst/>
            <a:cxnLst/>
            <a:rect l="l" t="t" r="r" b="b"/>
            <a:pathLst>
              <a:path w="3321586" h="1544538">
                <a:moveTo>
                  <a:pt x="3321587" y="0"/>
                </a:moveTo>
                <a:lnTo>
                  <a:pt x="0" y="0"/>
                </a:lnTo>
                <a:lnTo>
                  <a:pt x="0" y="1544537"/>
                </a:lnTo>
                <a:lnTo>
                  <a:pt x="3321587" y="1544537"/>
                </a:lnTo>
                <a:lnTo>
                  <a:pt x="3321587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3" name="TextBox 13"/>
          <p:cNvSpPr txBox="1"/>
          <p:nvPr/>
        </p:nvSpPr>
        <p:spPr>
          <a:xfrm>
            <a:off x="2604397" y="2664413"/>
            <a:ext cx="13060156" cy="4534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62"/>
              </a:lnSpc>
            </a:pPr>
            <a:r>
              <a:rPr lang="en-US" sz="3616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We compete in the NIAA 3A</a:t>
            </a:r>
          </a:p>
          <a:p>
            <a:pPr algn="ctr">
              <a:lnSpc>
                <a:spcPts val="5062"/>
              </a:lnSpc>
            </a:pPr>
            <a:r>
              <a:rPr lang="en-US" sz="3616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We are immediately eligible for the post season</a:t>
            </a:r>
          </a:p>
          <a:p>
            <a:pPr algn="ctr">
              <a:lnSpc>
                <a:spcPts val="5062"/>
              </a:lnSpc>
            </a:pPr>
            <a:r>
              <a:rPr lang="en-US" sz="3616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We offer all sports but football and baseball</a:t>
            </a:r>
          </a:p>
          <a:p>
            <a:pPr algn="ctr">
              <a:lnSpc>
                <a:spcPts val="5062"/>
              </a:lnSpc>
            </a:pPr>
            <a:r>
              <a:rPr lang="en-US" sz="3616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You can still play football or baseball at your zoned school</a:t>
            </a:r>
          </a:p>
          <a:p>
            <a:pPr algn="ctr">
              <a:lnSpc>
                <a:spcPts val="5062"/>
              </a:lnSpc>
            </a:pPr>
            <a:r>
              <a:rPr lang="en-US" sz="3616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Fall Practice Begins August 2nd, 2025</a:t>
            </a:r>
          </a:p>
          <a:p>
            <a:pPr algn="ctr">
              <a:lnSpc>
                <a:spcPts val="5062"/>
              </a:lnSpc>
            </a:pPr>
            <a:r>
              <a:rPr lang="en-US" sz="3616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Summer Workouts may occur if construction is complete</a:t>
            </a:r>
          </a:p>
          <a:p>
            <a:pPr algn="ctr">
              <a:lnSpc>
                <a:spcPts val="5062"/>
              </a:lnSpc>
            </a:pPr>
            <a:r>
              <a:rPr lang="en-US" sz="3616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RMA/Aktivate must be completed</a:t>
            </a:r>
          </a:p>
        </p:txBody>
      </p:sp>
      <p:sp>
        <p:nvSpPr>
          <p:cNvPr id="14" name="Freeform 14"/>
          <p:cNvSpPr/>
          <p:nvPr/>
        </p:nvSpPr>
        <p:spPr>
          <a:xfrm>
            <a:off x="2120333" y="6369381"/>
            <a:ext cx="2628486" cy="2129560"/>
          </a:xfrm>
          <a:custGeom>
            <a:avLst/>
            <a:gdLst/>
            <a:ahLst/>
            <a:cxnLst/>
            <a:rect l="l" t="t" r="r" b="b"/>
            <a:pathLst>
              <a:path w="2628486" h="2129560">
                <a:moveTo>
                  <a:pt x="0" y="0"/>
                </a:moveTo>
                <a:lnTo>
                  <a:pt x="2628486" y="0"/>
                </a:lnTo>
                <a:lnTo>
                  <a:pt x="2628486" y="2129560"/>
                </a:lnTo>
                <a:lnTo>
                  <a:pt x="0" y="21295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5" name="TextBox 15"/>
          <p:cNvSpPr txBox="1"/>
          <p:nvPr/>
        </p:nvSpPr>
        <p:spPr>
          <a:xfrm>
            <a:off x="4338211" y="1502999"/>
            <a:ext cx="9549327" cy="1285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>
                <a:solidFill>
                  <a:srgbClr val="000000"/>
                </a:solidFill>
                <a:latin typeface="Della Respira"/>
                <a:ea typeface="Della Respira"/>
                <a:cs typeface="Della Respira"/>
                <a:sym typeface="Della Respira"/>
              </a:rPr>
              <a:t>FAQS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134475" y="-471391"/>
            <a:ext cx="9587427" cy="11229783"/>
          </a:xfrm>
          <a:custGeom>
            <a:avLst/>
            <a:gdLst/>
            <a:ahLst/>
            <a:cxnLst/>
            <a:rect l="l" t="t" r="r" b="b"/>
            <a:pathLst>
              <a:path w="9587427" h="11229783">
                <a:moveTo>
                  <a:pt x="0" y="0"/>
                </a:moveTo>
                <a:lnTo>
                  <a:pt x="9587427" y="0"/>
                </a:lnTo>
                <a:lnTo>
                  <a:pt x="9587427" y="11229782"/>
                </a:lnTo>
                <a:lnTo>
                  <a:pt x="0" y="112297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 flipH="1">
            <a:off x="-433902" y="-471391"/>
            <a:ext cx="9587427" cy="11229783"/>
          </a:xfrm>
          <a:custGeom>
            <a:avLst/>
            <a:gdLst/>
            <a:ahLst/>
            <a:cxnLst/>
            <a:rect l="l" t="t" r="r" b="b"/>
            <a:pathLst>
              <a:path w="9587427" h="11229783">
                <a:moveTo>
                  <a:pt x="9587427" y="0"/>
                </a:moveTo>
                <a:lnTo>
                  <a:pt x="0" y="0"/>
                </a:lnTo>
                <a:lnTo>
                  <a:pt x="0" y="11229782"/>
                </a:lnTo>
                <a:lnTo>
                  <a:pt x="9587427" y="11229782"/>
                </a:lnTo>
                <a:lnTo>
                  <a:pt x="9587427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4" name="Group 4"/>
          <p:cNvGrpSpPr/>
          <p:nvPr/>
        </p:nvGrpSpPr>
        <p:grpSpPr>
          <a:xfrm>
            <a:off x="2488176" y="1028700"/>
            <a:ext cx="13545751" cy="7111296"/>
            <a:chOff x="0" y="0"/>
            <a:chExt cx="3567605" cy="187293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567605" cy="1872934"/>
            </a:xfrm>
            <a:custGeom>
              <a:avLst/>
              <a:gdLst/>
              <a:ahLst/>
              <a:cxnLst/>
              <a:rect l="l" t="t" r="r" b="b"/>
              <a:pathLst>
                <a:path w="3567605" h="1872934">
                  <a:moveTo>
                    <a:pt x="29148" y="0"/>
                  </a:moveTo>
                  <a:lnTo>
                    <a:pt x="3538456" y="0"/>
                  </a:lnTo>
                  <a:cubicBezTo>
                    <a:pt x="3554555" y="0"/>
                    <a:pt x="3567605" y="13050"/>
                    <a:pt x="3567605" y="29148"/>
                  </a:cubicBezTo>
                  <a:lnTo>
                    <a:pt x="3567605" y="1843786"/>
                  </a:lnTo>
                  <a:cubicBezTo>
                    <a:pt x="3567605" y="1851516"/>
                    <a:pt x="3564534" y="1858930"/>
                    <a:pt x="3559068" y="1864396"/>
                  </a:cubicBezTo>
                  <a:cubicBezTo>
                    <a:pt x="3553601" y="1869863"/>
                    <a:pt x="3546187" y="1872934"/>
                    <a:pt x="3538456" y="1872934"/>
                  </a:cubicBezTo>
                  <a:lnTo>
                    <a:pt x="29148" y="1872934"/>
                  </a:lnTo>
                  <a:cubicBezTo>
                    <a:pt x="13050" y="1872934"/>
                    <a:pt x="0" y="1859884"/>
                    <a:pt x="0" y="1843786"/>
                  </a:cubicBezTo>
                  <a:lnTo>
                    <a:pt x="0" y="29148"/>
                  </a:lnTo>
                  <a:cubicBezTo>
                    <a:pt x="0" y="13050"/>
                    <a:pt x="13050" y="0"/>
                    <a:pt x="29148" y="0"/>
                  </a:cubicBezTo>
                  <a:close/>
                </a:path>
              </a:pathLst>
            </a:custGeom>
            <a:solidFill>
              <a:srgbClr val="F0D7A4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567605" cy="19110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985807" y="1645874"/>
            <a:ext cx="12562525" cy="5932775"/>
            <a:chOff x="0" y="0"/>
            <a:chExt cx="3308648" cy="156254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308648" cy="1562542"/>
            </a:xfrm>
            <a:custGeom>
              <a:avLst/>
              <a:gdLst/>
              <a:ahLst/>
              <a:cxnLst/>
              <a:rect l="l" t="t" r="r" b="b"/>
              <a:pathLst>
                <a:path w="3308648" h="1562542">
                  <a:moveTo>
                    <a:pt x="31430" y="0"/>
                  </a:moveTo>
                  <a:lnTo>
                    <a:pt x="3277219" y="0"/>
                  </a:lnTo>
                  <a:cubicBezTo>
                    <a:pt x="3285554" y="0"/>
                    <a:pt x="3293549" y="3311"/>
                    <a:pt x="3299443" y="9206"/>
                  </a:cubicBezTo>
                  <a:cubicBezTo>
                    <a:pt x="3305337" y="15100"/>
                    <a:pt x="3308648" y="23094"/>
                    <a:pt x="3308648" y="31430"/>
                  </a:cubicBezTo>
                  <a:lnTo>
                    <a:pt x="3308648" y="1531112"/>
                  </a:lnTo>
                  <a:cubicBezTo>
                    <a:pt x="3308648" y="1548470"/>
                    <a:pt x="3294577" y="1562542"/>
                    <a:pt x="3277219" y="1562542"/>
                  </a:cubicBezTo>
                  <a:lnTo>
                    <a:pt x="31430" y="1562542"/>
                  </a:lnTo>
                  <a:cubicBezTo>
                    <a:pt x="14072" y="1562542"/>
                    <a:pt x="0" y="1548470"/>
                    <a:pt x="0" y="1531112"/>
                  </a:cubicBezTo>
                  <a:lnTo>
                    <a:pt x="0" y="31430"/>
                  </a:lnTo>
                  <a:cubicBezTo>
                    <a:pt x="0" y="14072"/>
                    <a:pt x="14072" y="0"/>
                    <a:pt x="3143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623010"/>
              </a:solidFill>
              <a:prstDash val="lgDash"/>
              <a:rou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3308648" cy="16006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10" name="Freeform 10"/>
          <p:cNvSpPr/>
          <p:nvPr/>
        </p:nvSpPr>
        <p:spPr>
          <a:xfrm rot="1555810">
            <a:off x="15128411" y="451857"/>
            <a:ext cx="2077421" cy="1265338"/>
          </a:xfrm>
          <a:custGeom>
            <a:avLst/>
            <a:gdLst/>
            <a:ahLst/>
            <a:cxnLst/>
            <a:rect l="l" t="t" r="r" b="b"/>
            <a:pathLst>
              <a:path w="2077421" h="1265338">
                <a:moveTo>
                  <a:pt x="0" y="0"/>
                </a:moveTo>
                <a:lnTo>
                  <a:pt x="2077421" y="0"/>
                </a:lnTo>
                <a:lnTo>
                  <a:pt x="2077421" y="1265338"/>
                </a:lnTo>
                <a:lnTo>
                  <a:pt x="0" y="12653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>
          <a:xfrm rot="-786633">
            <a:off x="294321" y="933684"/>
            <a:ext cx="2077421" cy="1265338"/>
          </a:xfrm>
          <a:custGeom>
            <a:avLst/>
            <a:gdLst/>
            <a:ahLst/>
            <a:cxnLst/>
            <a:rect l="l" t="t" r="r" b="b"/>
            <a:pathLst>
              <a:path w="2077421" h="1265338">
                <a:moveTo>
                  <a:pt x="0" y="0"/>
                </a:moveTo>
                <a:lnTo>
                  <a:pt x="2077421" y="0"/>
                </a:lnTo>
                <a:lnTo>
                  <a:pt x="2077421" y="1265339"/>
                </a:lnTo>
                <a:lnTo>
                  <a:pt x="0" y="12653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2" name="Freeform 12"/>
          <p:cNvSpPr/>
          <p:nvPr/>
        </p:nvSpPr>
        <p:spPr>
          <a:xfrm flipH="1">
            <a:off x="2254073" y="5446816"/>
            <a:ext cx="3321586" cy="1544538"/>
          </a:xfrm>
          <a:custGeom>
            <a:avLst/>
            <a:gdLst/>
            <a:ahLst/>
            <a:cxnLst/>
            <a:rect l="l" t="t" r="r" b="b"/>
            <a:pathLst>
              <a:path w="3321586" h="1544538">
                <a:moveTo>
                  <a:pt x="3321587" y="0"/>
                </a:moveTo>
                <a:lnTo>
                  <a:pt x="0" y="0"/>
                </a:lnTo>
                <a:lnTo>
                  <a:pt x="0" y="1544537"/>
                </a:lnTo>
                <a:lnTo>
                  <a:pt x="3321587" y="1544537"/>
                </a:lnTo>
                <a:lnTo>
                  <a:pt x="3321587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3" name="Freeform 13"/>
          <p:cNvSpPr/>
          <p:nvPr/>
        </p:nvSpPr>
        <p:spPr>
          <a:xfrm>
            <a:off x="12871257" y="4984829"/>
            <a:ext cx="2628486" cy="2129560"/>
          </a:xfrm>
          <a:custGeom>
            <a:avLst/>
            <a:gdLst/>
            <a:ahLst/>
            <a:cxnLst/>
            <a:rect l="l" t="t" r="r" b="b"/>
            <a:pathLst>
              <a:path w="2628486" h="2129560">
                <a:moveTo>
                  <a:pt x="0" y="0"/>
                </a:moveTo>
                <a:lnTo>
                  <a:pt x="2628486" y="0"/>
                </a:lnTo>
                <a:lnTo>
                  <a:pt x="2628486" y="2129560"/>
                </a:lnTo>
                <a:lnTo>
                  <a:pt x="0" y="21295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4" name="TextBox 14"/>
          <p:cNvSpPr txBox="1"/>
          <p:nvPr/>
        </p:nvSpPr>
        <p:spPr>
          <a:xfrm>
            <a:off x="2970459" y="3248458"/>
            <a:ext cx="12577873" cy="2801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50"/>
              </a:lnSpc>
            </a:pPr>
            <a:r>
              <a:rPr lang="en-US" sz="3964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Please scan the QR Code and fill out the information</a:t>
            </a:r>
          </a:p>
          <a:p>
            <a:pPr algn="ctr">
              <a:lnSpc>
                <a:spcPts val="5550"/>
              </a:lnSpc>
            </a:pPr>
            <a:endParaRPr lang="en-US" sz="3964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5550"/>
              </a:lnSpc>
            </a:pPr>
            <a:endParaRPr lang="en-US" sz="3264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5550"/>
              </a:lnSpc>
            </a:pPr>
            <a:endParaRPr lang="en-US" sz="3264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492406" y="1920541"/>
            <a:ext cx="9549327" cy="1189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5400" dirty="0">
                <a:solidFill>
                  <a:srgbClr val="000000"/>
                </a:solidFill>
                <a:latin typeface="Della Respira"/>
                <a:ea typeface="Della Respira"/>
                <a:cs typeface="Della Respira"/>
                <a:sym typeface="Della Respira"/>
              </a:rPr>
              <a:t>TONIGHT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FFD09EC-6E11-1AB1-A999-02BB03AF23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192" y="4103321"/>
            <a:ext cx="4880408" cy="447573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B38D57-CEC6-C1EB-5E5D-8C768EB21E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C78B642-C86E-A265-99E2-8340A8C16E39}"/>
              </a:ext>
            </a:extLst>
          </p:cNvPr>
          <p:cNvSpPr/>
          <p:nvPr/>
        </p:nvSpPr>
        <p:spPr>
          <a:xfrm>
            <a:off x="9134475" y="-471391"/>
            <a:ext cx="9587427" cy="11229783"/>
          </a:xfrm>
          <a:custGeom>
            <a:avLst/>
            <a:gdLst/>
            <a:ahLst/>
            <a:cxnLst/>
            <a:rect l="l" t="t" r="r" b="b"/>
            <a:pathLst>
              <a:path w="9587427" h="11229783">
                <a:moveTo>
                  <a:pt x="0" y="0"/>
                </a:moveTo>
                <a:lnTo>
                  <a:pt x="9587427" y="0"/>
                </a:lnTo>
                <a:lnTo>
                  <a:pt x="9587427" y="11229782"/>
                </a:lnTo>
                <a:lnTo>
                  <a:pt x="0" y="112297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6683D241-A998-FF37-41E8-79455BC6E63A}"/>
              </a:ext>
            </a:extLst>
          </p:cNvPr>
          <p:cNvSpPr/>
          <p:nvPr/>
        </p:nvSpPr>
        <p:spPr>
          <a:xfrm flipH="1">
            <a:off x="-433902" y="-471391"/>
            <a:ext cx="9587427" cy="11229783"/>
          </a:xfrm>
          <a:custGeom>
            <a:avLst/>
            <a:gdLst/>
            <a:ahLst/>
            <a:cxnLst/>
            <a:rect l="l" t="t" r="r" b="b"/>
            <a:pathLst>
              <a:path w="9587427" h="11229783">
                <a:moveTo>
                  <a:pt x="9587427" y="0"/>
                </a:moveTo>
                <a:lnTo>
                  <a:pt x="0" y="0"/>
                </a:lnTo>
                <a:lnTo>
                  <a:pt x="0" y="11229782"/>
                </a:lnTo>
                <a:lnTo>
                  <a:pt x="9587427" y="11229782"/>
                </a:lnTo>
                <a:lnTo>
                  <a:pt x="9587427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2BB5701D-E1CE-4781-6B81-90EBECE5EA10}"/>
              </a:ext>
            </a:extLst>
          </p:cNvPr>
          <p:cNvGrpSpPr/>
          <p:nvPr/>
        </p:nvGrpSpPr>
        <p:grpSpPr>
          <a:xfrm>
            <a:off x="3315674" y="968518"/>
            <a:ext cx="11775943" cy="5454362"/>
            <a:chOff x="0" y="0"/>
            <a:chExt cx="3101483" cy="71415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8D43E7C8-5735-815C-7914-3E6C89434314}"/>
                </a:ext>
              </a:extLst>
            </p:cNvPr>
            <p:cNvSpPr/>
            <p:nvPr/>
          </p:nvSpPr>
          <p:spPr>
            <a:xfrm>
              <a:off x="0" y="0"/>
              <a:ext cx="3101483" cy="714150"/>
            </a:xfrm>
            <a:custGeom>
              <a:avLst/>
              <a:gdLst/>
              <a:ahLst/>
              <a:cxnLst/>
              <a:rect l="l" t="t" r="r" b="b"/>
              <a:pathLst>
                <a:path w="3101483" h="714150">
                  <a:moveTo>
                    <a:pt x="33529" y="0"/>
                  </a:moveTo>
                  <a:lnTo>
                    <a:pt x="3067954" y="0"/>
                  </a:lnTo>
                  <a:cubicBezTo>
                    <a:pt x="3086471" y="0"/>
                    <a:pt x="3101483" y="15012"/>
                    <a:pt x="3101483" y="33529"/>
                  </a:cubicBezTo>
                  <a:lnTo>
                    <a:pt x="3101483" y="680621"/>
                  </a:lnTo>
                  <a:cubicBezTo>
                    <a:pt x="3101483" y="689513"/>
                    <a:pt x="3097950" y="698041"/>
                    <a:pt x="3091662" y="704329"/>
                  </a:cubicBezTo>
                  <a:cubicBezTo>
                    <a:pt x="3085375" y="710617"/>
                    <a:pt x="3076846" y="714150"/>
                    <a:pt x="3067954" y="714150"/>
                  </a:cubicBezTo>
                  <a:lnTo>
                    <a:pt x="33529" y="714150"/>
                  </a:lnTo>
                  <a:cubicBezTo>
                    <a:pt x="24637" y="714150"/>
                    <a:pt x="16108" y="710617"/>
                    <a:pt x="9820" y="704329"/>
                  </a:cubicBezTo>
                  <a:cubicBezTo>
                    <a:pt x="3533" y="698041"/>
                    <a:pt x="0" y="689513"/>
                    <a:pt x="0" y="680621"/>
                  </a:cubicBezTo>
                  <a:lnTo>
                    <a:pt x="0" y="33529"/>
                  </a:lnTo>
                  <a:cubicBezTo>
                    <a:pt x="0" y="24637"/>
                    <a:pt x="3533" y="16108"/>
                    <a:pt x="9820" y="9820"/>
                  </a:cubicBezTo>
                  <a:cubicBezTo>
                    <a:pt x="16108" y="3533"/>
                    <a:pt x="24637" y="0"/>
                    <a:pt x="33529" y="0"/>
                  </a:cubicBezTo>
                  <a:close/>
                </a:path>
              </a:pathLst>
            </a:custGeom>
            <a:solidFill>
              <a:srgbClr val="623010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66AEF0F4-8980-BC25-C81B-01A1C7C81ACD}"/>
                </a:ext>
              </a:extLst>
            </p:cNvPr>
            <p:cNvSpPr txBox="1"/>
            <p:nvPr/>
          </p:nvSpPr>
          <p:spPr>
            <a:xfrm>
              <a:off x="0" y="-38100"/>
              <a:ext cx="3101483" cy="7522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1C8F42A3-9E33-B1E6-0CA8-7723DCE2E9E4}"/>
              </a:ext>
            </a:extLst>
          </p:cNvPr>
          <p:cNvGrpSpPr/>
          <p:nvPr/>
        </p:nvGrpSpPr>
        <p:grpSpPr>
          <a:xfrm>
            <a:off x="3733594" y="1485900"/>
            <a:ext cx="10896806" cy="4419599"/>
            <a:chOff x="0" y="0"/>
            <a:chExt cx="2849926" cy="551377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B1BAE390-6093-55AF-2532-9BB301FD907D}"/>
                </a:ext>
              </a:extLst>
            </p:cNvPr>
            <p:cNvSpPr/>
            <p:nvPr/>
          </p:nvSpPr>
          <p:spPr>
            <a:xfrm>
              <a:off x="0" y="0"/>
              <a:ext cx="2849926" cy="551377"/>
            </a:xfrm>
            <a:custGeom>
              <a:avLst/>
              <a:gdLst/>
              <a:ahLst/>
              <a:cxnLst/>
              <a:rect l="l" t="t" r="r" b="b"/>
              <a:pathLst>
                <a:path w="2849926" h="551377">
                  <a:moveTo>
                    <a:pt x="36489" y="0"/>
                  </a:moveTo>
                  <a:lnTo>
                    <a:pt x="2813437" y="0"/>
                  </a:lnTo>
                  <a:cubicBezTo>
                    <a:pt x="2833589" y="0"/>
                    <a:pt x="2849926" y="16337"/>
                    <a:pt x="2849926" y="36489"/>
                  </a:cubicBezTo>
                  <a:lnTo>
                    <a:pt x="2849926" y="514888"/>
                  </a:lnTo>
                  <a:cubicBezTo>
                    <a:pt x="2849926" y="535041"/>
                    <a:pt x="2833589" y="551377"/>
                    <a:pt x="2813437" y="551377"/>
                  </a:cubicBezTo>
                  <a:lnTo>
                    <a:pt x="36489" y="551377"/>
                  </a:lnTo>
                  <a:cubicBezTo>
                    <a:pt x="16337" y="551377"/>
                    <a:pt x="0" y="535041"/>
                    <a:pt x="0" y="514888"/>
                  </a:cubicBezTo>
                  <a:lnTo>
                    <a:pt x="0" y="36489"/>
                  </a:lnTo>
                  <a:cubicBezTo>
                    <a:pt x="0" y="16337"/>
                    <a:pt x="16337" y="0"/>
                    <a:pt x="3648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FFFFFF"/>
              </a:solidFill>
              <a:prstDash val="lgDash"/>
              <a:round/>
            </a:ln>
          </p:spPr>
          <p:txBody>
            <a:bodyPr/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</a:rPr>
                <a:t>Important Information</a:t>
              </a:r>
            </a:p>
            <a:p>
              <a:pPr algn="ctr"/>
              <a:r>
                <a:rPr lang="en-US" sz="4000" dirty="0">
                  <a:solidFill>
                    <a:schemeClr val="bg1"/>
                  </a:solidFill>
                </a:rPr>
                <a:t>DS Website: </a:t>
              </a:r>
            </a:p>
            <a:p>
              <a:pPr algn="ctr"/>
              <a:r>
                <a:rPr lang="en-US" sz="4000" dirty="0">
                  <a:solidFill>
                    <a:schemeClr val="bg1"/>
                  </a:solidFill>
                  <a:hlinkClick r:id="rId3"/>
                </a:rPr>
                <a:t>www.washschools.net/debbiesmith</a:t>
              </a:r>
              <a:endParaRPr lang="en-US" sz="40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4000" dirty="0">
                  <a:solidFill>
                    <a:schemeClr val="bg1"/>
                  </a:solidFill>
                </a:rPr>
                <a:t>Calendar: </a:t>
              </a:r>
              <a:r>
                <a:rPr lang="en-US" sz="4000" dirty="0">
                  <a:solidFill>
                    <a:schemeClr val="bg1"/>
                  </a:solidFill>
                  <a:hlinkClick r:id="rId4"/>
                </a:rPr>
                <a:t>https://www.washoeschools.net/Pages/20482</a:t>
              </a:r>
              <a:endParaRPr lang="en-US" sz="40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4000" dirty="0">
                  <a:solidFill>
                    <a:schemeClr val="bg1"/>
                  </a:solidFill>
                </a:rPr>
                <a:t>NIAA:</a:t>
              </a:r>
            </a:p>
            <a:p>
              <a:pPr algn="ctr"/>
              <a:r>
                <a:rPr lang="en-US" sz="4000" dirty="0">
                  <a:solidFill>
                    <a:schemeClr val="bg1"/>
                  </a:solidFill>
                  <a:hlinkClick r:id="rId5"/>
                </a:rPr>
                <a:t>www.niaa.com</a:t>
              </a:r>
              <a:r>
                <a:rPr lang="en-US" sz="4000" dirty="0">
                  <a:solidFill>
                    <a:schemeClr val="bg1"/>
                  </a:solidFill>
                </a:rPr>
                <a:t> </a:t>
              </a:r>
            </a:p>
            <a:p>
              <a:pPr algn="ctr"/>
              <a:endParaRPr lang="en-US" sz="4000" dirty="0">
                <a:solidFill>
                  <a:schemeClr val="bg1"/>
                </a:solidFill>
              </a:endParaRPr>
            </a:p>
            <a:p>
              <a:pPr algn="ctr"/>
              <a:endParaRPr lang="en-US" sz="4000" dirty="0">
                <a:solidFill>
                  <a:schemeClr val="bg1"/>
                </a:solidFill>
              </a:endParaRPr>
            </a:p>
            <a:p>
              <a:pPr algn="ctr"/>
              <a:endParaRPr lang="en-US" sz="4000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888C224B-A159-00C2-D880-400CC502D891}"/>
                </a:ext>
              </a:extLst>
            </p:cNvPr>
            <p:cNvSpPr txBox="1"/>
            <p:nvPr/>
          </p:nvSpPr>
          <p:spPr>
            <a:xfrm>
              <a:off x="0" y="-38100"/>
              <a:ext cx="2849926" cy="5894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10" name="Freeform 10">
            <a:extLst>
              <a:ext uri="{FF2B5EF4-FFF2-40B4-BE49-F238E27FC236}">
                <a16:creationId xmlns:a16="http://schemas.microsoft.com/office/drawing/2014/main" id="{9FE04542-E323-AAE2-43E8-2DF79DD6D0EC}"/>
              </a:ext>
            </a:extLst>
          </p:cNvPr>
          <p:cNvSpPr/>
          <p:nvPr/>
        </p:nvSpPr>
        <p:spPr>
          <a:xfrm rot="852311">
            <a:off x="15525730" y="1028700"/>
            <a:ext cx="1733570" cy="1055902"/>
          </a:xfrm>
          <a:custGeom>
            <a:avLst/>
            <a:gdLst/>
            <a:ahLst/>
            <a:cxnLst/>
            <a:rect l="l" t="t" r="r" b="b"/>
            <a:pathLst>
              <a:path w="1733570" h="1055902">
                <a:moveTo>
                  <a:pt x="0" y="0"/>
                </a:moveTo>
                <a:lnTo>
                  <a:pt x="1733570" y="0"/>
                </a:lnTo>
                <a:lnTo>
                  <a:pt x="1733570" y="1055902"/>
                </a:lnTo>
                <a:lnTo>
                  <a:pt x="0" y="10559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E4B3C5EB-A97E-4E0F-93FB-9C6D8203888A}"/>
              </a:ext>
            </a:extLst>
          </p:cNvPr>
          <p:cNvSpPr/>
          <p:nvPr/>
        </p:nvSpPr>
        <p:spPr>
          <a:xfrm rot="-1472499">
            <a:off x="648846" y="4306535"/>
            <a:ext cx="1733570" cy="1055902"/>
          </a:xfrm>
          <a:custGeom>
            <a:avLst/>
            <a:gdLst/>
            <a:ahLst/>
            <a:cxnLst/>
            <a:rect l="l" t="t" r="r" b="b"/>
            <a:pathLst>
              <a:path w="1733570" h="1055902">
                <a:moveTo>
                  <a:pt x="0" y="0"/>
                </a:moveTo>
                <a:lnTo>
                  <a:pt x="1733570" y="0"/>
                </a:lnTo>
                <a:lnTo>
                  <a:pt x="1733570" y="1055902"/>
                </a:lnTo>
                <a:lnTo>
                  <a:pt x="0" y="10559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8C25E724-08E7-AE8D-FF72-7FADBD5F70CC}"/>
              </a:ext>
            </a:extLst>
          </p:cNvPr>
          <p:cNvSpPr txBox="1"/>
          <p:nvPr/>
        </p:nvSpPr>
        <p:spPr>
          <a:xfrm>
            <a:off x="3733594" y="2909209"/>
            <a:ext cx="10820811" cy="1698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endParaRPr lang="en-US" sz="9999" dirty="0">
              <a:solidFill>
                <a:srgbClr val="FFFFFF"/>
              </a:solidFill>
              <a:latin typeface="Della Respira"/>
              <a:ea typeface="Della Respira"/>
              <a:cs typeface="Della Respira"/>
              <a:sym typeface="Della Respira"/>
            </a:endParaRPr>
          </a:p>
        </p:txBody>
      </p:sp>
    </p:spTree>
    <p:extLst>
      <p:ext uri="{BB962C8B-B14F-4D97-AF65-F5344CB8AC3E}">
        <p14:creationId xmlns:p14="http://schemas.microsoft.com/office/powerpoint/2010/main" val="9107985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297</Words>
  <Application>Microsoft Office PowerPoint</Application>
  <PresentationFormat>Custom</PresentationFormat>
  <Paragraphs>56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Della Respira</vt:lpstr>
      <vt:lpstr>Calibri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Brown Western Cowboy Illustration Simple Presentation</dc:title>
  <dc:creator>Gifford, Mike</dc:creator>
  <cp:lastModifiedBy>Gifford, Mike</cp:lastModifiedBy>
  <cp:revision>3</cp:revision>
  <cp:lastPrinted>2025-05-23T21:31:55Z</cp:lastPrinted>
  <dcterms:created xsi:type="dcterms:W3CDTF">2006-08-16T00:00:00Z</dcterms:created>
  <dcterms:modified xsi:type="dcterms:W3CDTF">2025-05-29T18:07:36Z</dcterms:modified>
  <dc:identifier>DAGn6z_3Kbw</dc:identifier>
</cp:coreProperties>
</file>